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11" r:id="rId2"/>
    <p:sldId id="442" r:id="rId3"/>
    <p:sldId id="1283" r:id="rId4"/>
    <p:sldId id="1277" r:id="rId5"/>
    <p:sldId id="1278" r:id="rId6"/>
    <p:sldId id="1279" r:id="rId7"/>
    <p:sldId id="1280" r:id="rId8"/>
    <p:sldId id="1282" r:id="rId9"/>
    <p:sldId id="1281" r:id="rId10"/>
    <p:sldId id="1284" r:id="rId11"/>
    <p:sldId id="341" r:id="rId12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6B9E"/>
    <a:srgbClr val="39ADDE"/>
    <a:srgbClr val="ECECEC"/>
    <a:srgbClr val="DCDCDC"/>
    <a:srgbClr val="ADADAD"/>
    <a:srgbClr val="4C76BE"/>
    <a:srgbClr val="00C7FF"/>
    <a:srgbClr val="0B86CA"/>
    <a:srgbClr val="FD383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2" autoAdjust="0"/>
    <p:restoredTop sz="92323" autoAdjust="0"/>
  </p:normalViewPr>
  <p:slideViewPr>
    <p:cSldViewPr snapToGrid="0" snapToObjects="1">
      <p:cViewPr varScale="1">
        <p:scale>
          <a:sx n="93" d="100"/>
          <a:sy n="93" d="100"/>
        </p:scale>
        <p:origin x="389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706"/>
    </p:cViewPr>
  </p:sorterViewPr>
  <p:notesViewPr>
    <p:cSldViewPr snapToGrid="0" snapToObjects="1">
      <p:cViewPr varScale="1">
        <p:scale>
          <a:sx n="56" d="100"/>
          <a:sy n="56" d="100"/>
        </p:scale>
        <p:origin x="285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7AF4C88-0A0A-407D-97E9-027C28FAB6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venir Roman" panose="020B0503020203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640D73-ACF3-4681-9A3A-F2528247BB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1202A-2056-4AFC-B76E-A686A497178F}" type="datetimeFigureOut">
              <a:rPr lang="en-US" smtClean="0">
                <a:latin typeface="Avenir Roman" panose="020B0503020203020204" pitchFamily="34" charset="0"/>
              </a:rPr>
              <a:t>6/14/2020</a:t>
            </a:fld>
            <a:endParaRPr lang="en-US" dirty="0">
              <a:latin typeface="Avenir Roman" panose="020B0503020203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E49848-84B5-4A37-A5C0-F59DB0B6E2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venir Roman" panose="020B0503020203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1F2C63-D61B-4FB5-8A48-3C5B3B46F16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E6A5A-5B56-4DB8-8838-29C0F28103B5}" type="slidenum">
              <a:rPr lang="en-US" smtClean="0">
                <a:latin typeface="Avenir Roman" panose="020B0503020203020204" pitchFamily="34" charset="0"/>
              </a:rPr>
              <a:t>‹#›</a:t>
            </a:fld>
            <a:endParaRPr lang="en-US" dirty="0">
              <a:latin typeface="Avenir Roman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7041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venir Roman" panose="020B05030202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venir Roman" panose="020B0503020203020204" pitchFamily="34" charset="0"/>
              </a:defRPr>
            </a:lvl1pPr>
          </a:lstStyle>
          <a:p>
            <a:fld id="{D0029DB9-5387-A64D-B138-8AB765053702}" type="datetimeFigureOut">
              <a:rPr lang="en-US" smtClean="0"/>
              <a:pPr/>
              <a:t>6/14/2020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venir Roman" panose="020B05030202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venir Roman" panose="020B0503020203020204" pitchFamily="34" charset="0"/>
              </a:defRPr>
            </a:lvl1pPr>
          </a:lstStyle>
          <a:p>
            <a:fld id="{1C9E4E0B-B0F5-6A44-958E-D4E726D0C3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353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zone.com/articles/spring-boot-2-restful-api-documentation-with-swag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javainuse.com/spring/boot_swagger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https://dzone.com/articles/spring-boot-2-restful-api-documentation-with-swag</a:t>
            </a:r>
            <a:endParaRPr lang="en-US" dirty="0"/>
          </a:p>
          <a:p>
            <a:r>
              <a:rPr lang="en-US" dirty="0">
                <a:hlinkClick r:id="rId4"/>
              </a:rPr>
              <a:t>https://www.javainuse.com/spring/boot_swagger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9E4E0B-B0F5-6A44-958E-D4E726D0C32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73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infogain.com/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v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27CB389C-7477-4383-A9E8-C2245E730B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8855B5B-E925-44AD-9009-DE309257938B}"/>
              </a:ext>
            </a:extLst>
          </p:cNvPr>
          <p:cNvSpPr/>
          <p:nvPr userDrawn="1"/>
        </p:nvSpPr>
        <p:spPr>
          <a:xfrm>
            <a:off x="3771836" y="1106424"/>
            <a:ext cx="4645152" cy="4645152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70153" y="2552563"/>
            <a:ext cx="4648519" cy="2095500"/>
          </a:xfrm>
        </p:spPr>
        <p:txBody>
          <a:bodyPr anchor="ctr"/>
          <a:lstStyle>
            <a:lvl1pPr algn="ctr">
              <a:lnSpc>
                <a:spcPct val="80000"/>
              </a:lnSpc>
              <a:defRPr sz="40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5488" y="1938967"/>
            <a:ext cx="1917848" cy="31591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sp>
        <p:nvSpPr>
          <p:cNvPr id="25" name="Picture Placeholder 19">
            <a:extLst>
              <a:ext uri="{FF2B5EF4-FFF2-40B4-BE49-F238E27FC236}">
                <a16:creationId xmlns:a16="http://schemas.microsoft.com/office/drawing/2014/main" id="{BBB6AD79-4BB3-4B00-81E0-23A147A8722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632472" y="4535266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51344" y="4900144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  <p:pic>
        <p:nvPicPr>
          <p:cNvPr id="16" name="Picture Placeholder 2">
            <a:extLst>
              <a:ext uri="{FF2B5EF4-FFF2-40B4-BE49-F238E27FC236}">
                <a16:creationId xmlns:a16="http://schemas.microsoft.com/office/drawing/2014/main" id="{0722218A-F86B-4F46-ABF3-1D0489C8A0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87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669" y="1582059"/>
            <a:ext cx="7149414" cy="31570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B3E88B52-A8F8-42C0-A544-92EB6CF068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69" y="4012790"/>
            <a:ext cx="7149414" cy="31591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subtitle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D95356D2-AFDD-42A5-A465-237B8096BB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7669" y="1993448"/>
            <a:ext cx="7149414" cy="196509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60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Section Divider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434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669" y="1582059"/>
            <a:ext cx="7149414" cy="31570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B3E88B52-A8F8-42C0-A544-92EB6CF068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69" y="4012790"/>
            <a:ext cx="7149414" cy="31591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subtitle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D95356D2-AFDD-42A5-A465-237B8096BB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7669" y="1993448"/>
            <a:ext cx="7149414" cy="196509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60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Section Divider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750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9B8F19A3-252D-4851-BB1A-796986E51EF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0640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FFF5094-6ED3-40C7-BD93-86A550C2B1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0641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E10F525-8785-40CE-95A6-6D01A7714D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41696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D36914D6-A688-48A8-B471-081AF08A39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42751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56673962-E048-4984-88F8-74B5C5793C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43806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02A799DF-1979-4FDB-A256-951A4204AF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44862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F339E161-0E60-4C55-BC72-7E29650E643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41696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C7FC7771-48D6-4488-A089-A4699B8C9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42752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A7DDF1D5-1765-4836-BBE1-849DFAB376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843808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35D57064-67A8-4717-8F76-9AF1A1455A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144862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D0F5C5-1FDE-456D-9C67-6F0A07724C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1811822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9B8F19A3-252D-4851-BB1A-796986E51EF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67723" y="1714958"/>
            <a:ext cx="1609344" cy="3870342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80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45886A50-D64D-414B-BB34-2694E084C2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85786" y="1714958"/>
            <a:ext cx="452695" cy="3870342"/>
          </a:xfrm>
        </p:spPr>
        <p:txBody>
          <a:bodyPr lIns="0" tIns="0" rIns="0" bIns="0" anchor="t">
            <a:noAutofit/>
          </a:bodyPr>
          <a:lstStyle>
            <a:lvl1pPr marL="0" indent="0" algn="ctr">
              <a:spcBef>
                <a:spcPts val="800"/>
              </a:spcBef>
              <a:buNone/>
              <a:defRPr sz="14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  <a:p>
            <a:pPr lvl="0"/>
            <a:r>
              <a:rPr lang="en-US" dirty="0"/>
              <a:t>02</a:t>
            </a:r>
          </a:p>
          <a:p>
            <a:pPr lvl="0"/>
            <a:r>
              <a:rPr lang="en-US" dirty="0"/>
              <a:t>03</a:t>
            </a:r>
          </a:p>
          <a:p>
            <a:pPr lvl="0"/>
            <a:r>
              <a:rPr lang="en-US" dirty="0"/>
              <a:t>04</a:t>
            </a:r>
          </a:p>
          <a:p>
            <a:pPr lvl="0"/>
            <a:r>
              <a:rPr lang="en-US" dirty="0"/>
              <a:t>05</a:t>
            </a:r>
          </a:p>
          <a:p>
            <a:pPr lvl="0"/>
            <a:r>
              <a:rPr lang="en-US" dirty="0"/>
              <a:t>06</a:t>
            </a:r>
          </a:p>
          <a:p>
            <a:pPr lvl="0"/>
            <a:r>
              <a:rPr lang="en-US" dirty="0"/>
              <a:t>07</a:t>
            </a:r>
          </a:p>
          <a:p>
            <a:pPr lvl="0"/>
            <a:r>
              <a:rPr lang="en-US" dirty="0"/>
              <a:t>08</a:t>
            </a:r>
          </a:p>
          <a:p>
            <a:pPr lvl="0"/>
            <a:r>
              <a:rPr lang="en-US" dirty="0"/>
              <a:t>09</a:t>
            </a:r>
          </a:p>
          <a:p>
            <a:pPr lvl="0"/>
            <a:r>
              <a:rPr lang="en-US" dirty="0"/>
              <a:t>10</a:t>
            </a:r>
          </a:p>
          <a:p>
            <a:pPr lvl="0"/>
            <a:r>
              <a:rPr lang="en-US" dirty="0"/>
              <a:t>11</a:t>
            </a:r>
          </a:p>
          <a:p>
            <a:pPr lvl="0"/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7891039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14" name="Picture Placeholder 19">
            <a:extLst>
              <a:ext uri="{FF2B5EF4-FFF2-40B4-BE49-F238E27FC236}">
                <a16:creationId xmlns:a16="http://schemas.microsoft.com/office/drawing/2014/main" id="{59269AFB-DEBB-4608-96E8-324707728B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61467" y="1433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86E8F45-9142-4263-B45A-EC0ECAA59F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1647" y="1666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2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DC11626-0644-4E2D-9226-6EB9E83BA0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1647" y="2000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5" name="Picture Placeholder 19">
            <a:extLst>
              <a:ext uri="{FF2B5EF4-FFF2-40B4-BE49-F238E27FC236}">
                <a16:creationId xmlns:a16="http://schemas.microsoft.com/office/drawing/2014/main" id="{A323A45E-FC75-4F7E-95A9-DB2AB53001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7882" y="1433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C419ED4-1DC0-4B8A-B81D-02CC53DE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8062" y="1666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1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39191F7B-B907-4330-A0D0-AE2346533DD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88062" y="2000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17" name="Picture Placeholder 19">
            <a:extLst>
              <a:ext uri="{FF2B5EF4-FFF2-40B4-BE49-F238E27FC236}">
                <a16:creationId xmlns:a16="http://schemas.microsoft.com/office/drawing/2014/main" id="{F983CCE9-9F44-4F5C-8034-00D82367E6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361467" y="2957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E02564C-71B0-404A-81D5-CBADB443DAC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91647" y="3190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4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37CB87B8-C293-4172-92CB-5A6B260A991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91647" y="3524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E8E0044-A58D-43FE-A641-0CAFFC62006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757882" y="2957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3E28C56-5783-4337-9D96-698FE5582A2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88062" y="3190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3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03DD8706-19CE-4B18-B435-1B8EBC9D6F6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88062" y="3524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23" name="Picture Placeholder 19">
            <a:extLst>
              <a:ext uri="{FF2B5EF4-FFF2-40B4-BE49-F238E27FC236}">
                <a16:creationId xmlns:a16="http://schemas.microsoft.com/office/drawing/2014/main" id="{154DC02C-DF49-4166-8E8C-83B92BB515A3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61467" y="4481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D389855-D3A3-4DEB-8A46-31D137D6F97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91647" y="4714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6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525DE8D-D94B-47A4-90AD-21FCC94521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91647" y="5048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26" name="Picture Placeholder 19">
            <a:extLst>
              <a:ext uri="{FF2B5EF4-FFF2-40B4-BE49-F238E27FC236}">
                <a16:creationId xmlns:a16="http://schemas.microsoft.com/office/drawing/2014/main" id="{84F6A77C-9582-4BB2-90CC-4DC51D7549A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757882" y="4481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29A25E6F-1680-44EA-B113-5C16F47289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88062" y="4714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5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4D883057-323F-4A58-B78E-59B10B9254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088062" y="5048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3680549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850" y="245863"/>
            <a:ext cx="9152049" cy="315704"/>
          </a:xfrm>
        </p:spPr>
        <p:txBody>
          <a:bodyPr/>
          <a:lstStyle>
            <a:lvl1pPr marL="100584">
              <a:spcBef>
                <a:spcPts val="0"/>
              </a:spcBef>
              <a:defRPr sz="1600"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334850" y="613084"/>
            <a:ext cx="10149840" cy="54370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5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34850" y="1535965"/>
            <a:ext cx="11447427" cy="1482457"/>
          </a:xfrm>
        </p:spPr>
        <p:txBody>
          <a:bodyPr>
            <a:spAutoFit/>
          </a:bodyPr>
          <a:lstStyle>
            <a:lvl1pPr marL="342900" indent="-342900">
              <a:spcBef>
                <a:spcPts val="1600"/>
              </a:spcBef>
              <a:buClr>
                <a:schemeClr val="bg2"/>
              </a:buClr>
              <a:buSzPct val="105000"/>
              <a:buFontTx/>
              <a:buChar char="◌"/>
              <a:defRPr sz="1800"/>
            </a:lvl1pPr>
            <a:lvl2pPr marL="742950" indent="-285750">
              <a:spcBef>
                <a:spcPts val="800"/>
              </a:spcBef>
              <a:buClr>
                <a:schemeClr val="bg2"/>
              </a:buClr>
              <a:buSzPct val="110000"/>
              <a:buFontTx/>
              <a:buChar char="◌"/>
              <a:defRPr sz="1600"/>
            </a:lvl2pPr>
            <a:lvl3pPr marL="1143000" indent="-228600">
              <a:spcBef>
                <a:spcPts val="600"/>
              </a:spcBef>
              <a:buClr>
                <a:schemeClr val="bg2"/>
              </a:buClr>
              <a:buSzPct val="110000"/>
              <a:buFontTx/>
              <a:buChar char="◌"/>
              <a:defRPr sz="1400"/>
            </a:lvl3pPr>
            <a:lvl4pPr marL="1600200" indent="-228600">
              <a:spcBef>
                <a:spcPts val="400"/>
              </a:spcBef>
              <a:buClr>
                <a:schemeClr val="bg2"/>
              </a:buClr>
              <a:buSzPct val="110000"/>
              <a:buFontTx/>
              <a:buChar char="◌"/>
              <a:defRPr sz="1200"/>
            </a:lvl4pPr>
            <a:lvl5pPr marL="2057400" indent="-228600">
              <a:spcBef>
                <a:spcPts val="400"/>
              </a:spcBef>
              <a:buClr>
                <a:schemeClr val="bg2"/>
              </a:buClr>
              <a:buSzPct val="110000"/>
              <a:buFontTx/>
              <a:buChar char="◌"/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24965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334850" y="245863"/>
            <a:ext cx="10149840" cy="54864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5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1482457"/>
          </a:xfrm>
        </p:spPr>
        <p:txBody>
          <a:bodyPr>
            <a:spAutoFit/>
          </a:bodyPr>
          <a:lstStyle>
            <a:lvl1pPr marL="342900" indent="-342900">
              <a:spcBef>
                <a:spcPts val="1600"/>
              </a:spcBef>
              <a:buClr>
                <a:schemeClr val="bg2"/>
              </a:buClr>
              <a:buSzPct val="105000"/>
              <a:buFontTx/>
              <a:buChar char="◌"/>
              <a:defRPr sz="1800"/>
            </a:lvl1pPr>
            <a:lvl2pPr marL="742950" indent="-285750">
              <a:spcBef>
                <a:spcPts val="800"/>
              </a:spcBef>
              <a:buClr>
                <a:schemeClr val="bg2"/>
              </a:buClr>
              <a:buSzPct val="110000"/>
              <a:buFontTx/>
              <a:buChar char="◌"/>
              <a:defRPr sz="1600"/>
            </a:lvl2pPr>
            <a:lvl3pPr marL="1143000" indent="-228600">
              <a:spcBef>
                <a:spcPts val="600"/>
              </a:spcBef>
              <a:buClr>
                <a:schemeClr val="bg2"/>
              </a:buClr>
              <a:buSzPct val="110000"/>
              <a:buFontTx/>
              <a:buChar char="◌"/>
              <a:defRPr sz="1400"/>
            </a:lvl3pPr>
            <a:lvl4pPr marL="1600200" indent="-228600">
              <a:spcBef>
                <a:spcPts val="400"/>
              </a:spcBef>
              <a:buClr>
                <a:schemeClr val="bg2"/>
              </a:buClr>
              <a:buSzPct val="110000"/>
              <a:buFontTx/>
              <a:buChar char="◌"/>
              <a:defRPr sz="1200"/>
            </a:lvl4pPr>
            <a:lvl5pPr marL="2057400" indent="-228600">
              <a:spcBef>
                <a:spcPts val="400"/>
              </a:spcBef>
              <a:buClr>
                <a:schemeClr val="bg2"/>
              </a:buClr>
              <a:buSzPct val="110000"/>
              <a:buFontTx/>
              <a:buChar char="◌"/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76634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AFF631D-639E-49F9-AD67-8CEFCEC550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037013" y="1409702"/>
            <a:ext cx="3657600" cy="4754880"/>
          </a:xfrm>
        </p:spPr>
        <p:txBody>
          <a:bodyPr/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847" y="1409702"/>
            <a:ext cx="2834640" cy="1009033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Double column text layout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847" y="2508888"/>
            <a:ext cx="2834640" cy="1009033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8186103" y="1409703"/>
            <a:ext cx="3657600" cy="47548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58661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850" y="245863"/>
            <a:ext cx="9152049" cy="315704"/>
          </a:xfrm>
        </p:spPr>
        <p:txBody>
          <a:bodyPr/>
          <a:lstStyle>
            <a:lvl1pPr marL="100584">
              <a:spcBef>
                <a:spcPts val="0"/>
              </a:spcBef>
              <a:defRPr sz="1600"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334850" y="613084"/>
            <a:ext cx="10149840" cy="54370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5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8402549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334850" y="245863"/>
            <a:ext cx="10149840" cy="54864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5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2278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v1 - with Presenters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27CB389C-7477-4383-A9E8-C2245E730B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8855B5B-E925-44AD-9009-DE309257938B}"/>
              </a:ext>
            </a:extLst>
          </p:cNvPr>
          <p:cNvSpPr/>
          <p:nvPr userDrawn="1"/>
        </p:nvSpPr>
        <p:spPr>
          <a:xfrm>
            <a:off x="1671561" y="1106424"/>
            <a:ext cx="4645152" cy="4645152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9878" y="2552563"/>
            <a:ext cx="4648519" cy="2095500"/>
          </a:xfrm>
        </p:spPr>
        <p:txBody>
          <a:bodyPr anchor="ctr"/>
          <a:lstStyle>
            <a:lvl1pPr algn="ctr">
              <a:lnSpc>
                <a:spcPct val="80000"/>
              </a:lnSpc>
              <a:defRPr sz="40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35213" y="1938967"/>
            <a:ext cx="1917848" cy="31591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4532197" y="4535266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51069" y="4900144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  <p:sp>
        <p:nvSpPr>
          <p:cNvPr id="15" name="Picture Placeholder 19">
            <a:extLst>
              <a:ext uri="{FF2B5EF4-FFF2-40B4-BE49-F238E27FC236}">
                <a16:creationId xmlns:a16="http://schemas.microsoft.com/office/drawing/2014/main" id="{F42F61E4-95F5-45EB-A16E-986F5CC7718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52074" y="473458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114300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DB7E39-16D3-4AAF-8DB5-F05C74688C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18108" y="537438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1 Info</a:t>
            </a:r>
          </a:p>
        </p:txBody>
      </p:sp>
      <p:sp>
        <p:nvSpPr>
          <p:cNvPr id="43" name="Picture Placeholder 19">
            <a:extLst>
              <a:ext uri="{FF2B5EF4-FFF2-40B4-BE49-F238E27FC236}">
                <a16:creationId xmlns:a16="http://schemas.microsoft.com/office/drawing/2014/main" id="{125CEFA6-05AE-45D8-A1A3-F1D0A055269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488822" y="473458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114300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add picture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ACA2B04E-D901-4211-A62E-E7960290CB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54856" y="537438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2 Info</a:t>
            </a:r>
          </a:p>
        </p:txBody>
      </p:sp>
      <p:sp>
        <p:nvSpPr>
          <p:cNvPr id="45" name="Picture Placeholder 19">
            <a:extLst>
              <a:ext uri="{FF2B5EF4-FFF2-40B4-BE49-F238E27FC236}">
                <a16:creationId xmlns:a16="http://schemas.microsoft.com/office/drawing/2014/main" id="{A68CD03B-FB07-4CDC-B7B8-4F39D0ECF4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425570" y="473458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114300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add picture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57AE09AE-6FDA-4085-9804-E01790BF677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1604" y="537438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3 Info</a:t>
            </a:r>
          </a:p>
        </p:txBody>
      </p:sp>
      <p:sp>
        <p:nvSpPr>
          <p:cNvPr id="47" name="Picture Placeholder 19">
            <a:extLst>
              <a:ext uri="{FF2B5EF4-FFF2-40B4-BE49-F238E27FC236}">
                <a16:creationId xmlns:a16="http://schemas.microsoft.com/office/drawing/2014/main" id="{792FB7E5-DBD8-47F7-92B3-B15C657815D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362318" y="473458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114300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add picture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62CACE4C-2D9A-4D8C-AD8B-53F5FDBC20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28352" y="537438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4 Info</a:t>
            </a:r>
          </a:p>
        </p:txBody>
      </p:sp>
      <p:pic>
        <p:nvPicPr>
          <p:cNvPr id="29" name="Picture Placeholder 2">
            <a:extLst>
              <a:ext uri="{FF2B5EF4-FFF2-40B4-BE49-F238E27FC236}">
                <a16:creationId xmlns:a16="http://schemas.microsoft.com/office/drawing/2014/main" id="{BD41828A-6710-494A-826C-128A666EFB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30" name="Picture Placeholder 19">
            <a:extLst>
              <a:ext uri="{FF2B5EF4-FFF2-40B4-BE49-F238E27FC236}">
                <a16:creationId xmlns:a16="http://schemas.microsoft.com/office/drawing/2014/main" id="{C56FA7D8-298C-485F-ADF4-A3B54BC3F47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</p:spTree>
    <p:extLst>
      <p:ext uri="{BB962C8B-B14F-4D97-AF65-F5344CB8AC3E}">
        <p14:creationId xmlns:p14="http://schemas.microsoft.com/office/powerpoint/2010/main" val="26918729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464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4FF6FD-F491-4A54-95BF-F82CCC6D03B5}"/>
              </a:ext>
            </a:extLst>
          </p:cNvPr>
          <p:cNvSpPr/>
          <p:nvPr userDrawn="1"/>
        </p:nvSpPr>
        <p:spPr>
          <a:xfrm>
            <a:off x="438848" y="1066801"/>
            <a:ext cx="54864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8" y="245863"/>
            <a:ext cx="9048052" cy="31570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7002E75-2D96-4F0E-AC8A-DDBCF5CBF5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848" y="1066801"/>
            <a:ext cx="5486400" cy="713232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F7D0692-8667-44A3-A1D3-D39E38AE92DD}"/>
              </a:ext>
            </a:extLst>
          </p:cNvPr>
          <p:cNvCxnSpPr/>
          <p:nvPr userDrawn="1"/>
        </p:nvCxnSpPr>
        <p:spPr>
          <a:xfrm>
            <a:off x="616905" y="1898350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10380C48-5BEB-4A6E-9DAB-A6429A58BD37}"/>
              </a:ext>
            </a:extLst>
          </p:cNvPr>
          <p:cNvSpPr/>
          <p:nvPr userDrawn="1"/>
        </p:nvSpPr>
        <p:spPr>
          <a:xfrm>
            <a:off x="6265101" y="1066801"/>
            <a:ext cx="54864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4C5DFFB-6FF4-4318-9D0D-9CD77029D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65101" y="1066801"/>
            <a:ext cx="5486400" cy="713232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142C5A8-D7C7-4F2D-9CDF-834CB6B5513A}"/>
              </a:ext>
            </a:extLst>
          </p:cNvPr>
          <p:cNvCxnSpPr/>
          <p:nvPr userDrawn="1"/>
        </p:nvCxnSpPr>
        <p:spPr>
          <a:xfrm>
            <a:off x="6443158" y="1898350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38848" y="2016667"/>
            <a:ext cx="5486400" cy="411743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6265101" y="2016667"/>
            <a:ext cx="5486400" cy="411743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17587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4FF6FD-F491-4A54-95BF-F82CCC6D03B5}"/>
              </a:ext>
            </a:extLst>
          </p:cNvPr>
          <p:cNvSpPr/>
          <p:nvPr userDrawn="1"/>
        </p:nvSpPr>
        <p:spPr>
          <a:xfrm>
            <a:off x="438848" y="1066801"/>
            <a:ext cx="36576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8" y="245863"/>
            <a:ext cx="9048052" cy="31570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7002E75-2D96-4F0E-AC8A-DDBCF5CBF5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848" y="1066801"/>
            <a:ext cx="3657600" cy="710484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F7D0692-8667-44A3-A1D3-D39E38AE92DD}"/>
              </a:ext>
            </a:extLst>
          </p:cNvPr>
          <p:cNvCxnSpPr>
            <a:cxnSpLocks/>
          </p:cNvCxnSpPr>
          <p:nvPr userDrawn="1"/>
        </p:nvCxnSpPr>
        <p:spPr>
          <a:xfrm>
            <a:off x="600852" y="1898350"/>
            <a:ext cx="333359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911F2DDC-FE3D-47F1-B151-80B9AC9A2B70}"/>
              </a:ext>
            </a:extLst>
          </p:cNvPr>
          <p:cNvSpPr/>
          <p:nvPr userDrawn="1"/>
        </p:nvSpPr>
        <p:spPr>
          <a:xfrm>
            <a:off x="4266755" y="1066801"/>
            <a:ext cx="36576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2FF590C8-B23E-4B58-825C-9407253379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66755" y="1066801"/>
            <a:ext cx="3657600" cy="710484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8967DD9-FE47-4475-A9A7-067F0E21789F}"/>
              </a:ext>
            </a:extLst>
          </p:cNvPr>
          <p:cNvCxnSpPr>
            <a:cxnSpLocks/>
          </p:cNvCxnSpPr>
          <p:nvPr userDrawn="1"/>
        </p:nvCxnSpPr>
        <p:spPr>
          <a:xfrm>
            <a:off x="4428759" y="1898350"/>
            <a:ext cx="333359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08E1826-9545-4505-B223-4C2468E7AED3}"/>
              </a:ext>
            </a:extLst>
          </p:cNvPr>
          <p:cNvSpPr/>
          <p:nvPr userDrawn="1"/>
        </p:nvSpPr>
        <p:spPr>
          <a:xfrm>
            <a:off x="8094663" y="1066801"/>
            <a:ext cx="36576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BB585001-9257-45A9-92E7-3BCA73D57E9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94663" y="1066801"/>
            <a:ext cx="3657600" cy="710484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945B1CF-4234-4EE4-9371-9C94C1D05433}"/>
              </a:ext>
            </a:extLst>
          </p:cNvPr>
          <p:cNvCxnSpPr>
            <a:cxnSpLocks/>
          </p:cNvCxnSpPr>
          <p:nvPr userDrawn="1"/>
        </p:nvCxnSpPr>
        <p:spPr>
          <a:xfrm>
            <a:off x="8256667" y="1898350"/>
            <a:ext cx="333359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438848" y="2019416"/>
            <a:ext cx="3657600" cy="41146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4266755" y="2019415"/>
            <a:ext cx="3657600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8094662" y="2019416"/>
            <a:ext cx="3657601" cy="41146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09457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4FF6FD-F491-4A54-95BF-F82CCC6D03B5}"/>
              </a:ext>
            </a:extLst>
          </p:cNvPr>
          <p:cNvSpPr/>
          <p:nvPr userDrawn="1"/>
        </p:nvSpPr>
        <p:spPr>
          <a:xfrm>
            <a:off x="438848" y="1066801"/>
            <a:ext cx="269748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7" y="245863"/>
            <a:ext cx="9048052" cy="31570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7002E75-2D96-4F0E-AC8A-DDBCF5CBF5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848" y="1066801"/>
            <a:ext cx="2697480" cy="710484"/>
          </a:xfrm>
        </p:spPr>
        <p:txBody>
          <a:bodyPr lIns="137160" tIns="64008" rIns="13716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F7D0692-8667-44A3-A1D3-D39E38AE92DD}"/>
              </a:ext>
            </a:extLst>
          </p:cNvPr>
          <p:cNvCxnSpPr>
            <a:cxnSpLocks/>
          </p:cNvCxnSpPr>
          <p:nvPr userDrawn="1"/>
        </p:nvCxnSpPr>
        <p:spPr>
          <a:xfrm>
            <a:off x="547874" y="1898350"/>
            <a:ext cx="247942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27ADBF00-25EC-4063-A5A1-A28DFBEFA8FB}"/>
              </a:ext>
            </a:extLst>
          </p:cNvPr>
          <p:cNvSpPr/>
          <p:nvPr userDrawn="1"/>
        </p:nvSpPr>
        <p:spPr>
          <a:xfrm>
            <a:off x="3310826" y="1066801"/>
            <a:ext cx="269748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 Placeholder 4">
            <a:extLst>
              <a:ext uri="{FF2B5EF4-FFF2-40B4-BE49-F238E27FC236}">
                <a16:creationId xmlns:a16="http://schemas.microsoft.com/office/drawing/2014/main" id="{9782D4D5-C774-4C2F-A646-929DB1D5A8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10826" y="1066801"/>
            <a:ext cx="2697480" cy="710484"/>
          </a:xfrm>
        </p:spPr>
        <p:txBody>
          <a:bodyPr lIns="137160" tIns="64008" rIns="13716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63DC7F1-9A08-485D-AB4F-EBA24FAD873D}"/>
              </a:ext>
            </a:extLst>
          </p:cNvPr>
          <p:cNvSpPr/>
          <p:nvPr userDrawn="1"/>
        </p:nvSpPr>
        <p:spPr>
          <a:xfrm>
            <a:off x="6182804" y="1066801"/>
            <a:ext cx="269748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 Placeholder 4">
            <a:extLst>
              <a:ext uri="{FF2B5EF4-FFF2-40B4-BE49-F238E27FC236}">
                <a16:creationId xmlns:a16="http://schemas.microsoft.com/office/drawing/2014/main" id="{5BB687B2-DC0F-4085-A36C-576A4E6F0D3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82804" y="1066801"/>
            <a:ext cx="2697480" cy="710484"/>
          </a:xfrm>
        </p:spPr>
        <p:txBody>
          <a:bodyPr lIns="137160" tIns="64008" rIns="13716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7FA196A-9199-4FCC-9468-1A6324910F10}"/>
              </a:ext>
            </a:extLst>
          </p:cNvPr>
          <p:cNvSpPr/>
          <p:nvPr userDrawn="1"/>
        </p:nvSpPr>
        <p:spPr>
          <a:xfrm>
            <a:off x="9054783" y="1066801"/>
            <a:ext cx="269748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 Placeholder 4">
            <a:extLst>
              <a:ext uri="{FF2B5EF4-FFF2-40B4-BE49-F238E27FC236}">
                <a16:creationId xmlns:a16="http://schemas.microsoft.com/office/drawing/2014/main" id="{068DA545-6794-4A0B-B242-4603AC0E98D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54783" y="1066801"/>
            <a:ext cx="2697480" cy="710484"/>
          </a:xfrm>
        </p:spPr>
        <p:txBody>
          <a:bodyPr lIns="137160" tIns="64008" rIns="13716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43053F1-B968-43EE-871F-8A29BE96FB96}"/>
              </a:ext>
            </a:extLst>
          </p:cNvPr>
          <p:cNvCxnSpPr>
            <a:cxnSpLocks/>
          </p:cNvCxnSpPr>
          <p:nvPr userDrawn="1"/>
        </p:nvCxnSpPr>
        <p:spPr>
          <a:xfrm>
            <a:off x="3419852" y="1898350"/>
            <a:ext cx="247942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BF23B40-1E61-4543-B8B5-9D1F8DB33C7B}"/>
              </a:ext>
            </a:extLst>
          </p:cNvPr>
          <p:cNvCxnSpPr>
            <a:cxnSpLocks/>
          </p:cNvCxnSpPr>
          <p:nvPr userDrawn="1"/>
        </p:nvCxnSpPr>
        <p:spPr>
          <a:xfrm>
            <a:off x="6291830" y="1898350"/>
            <a:ext cx="247942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FA912EC7-D485-416D-9148-096803B58069}"/>
              </a:ext>
            </a:extLst>
          </p:cNvPr>
          <p:cNvCxnSpPr>
            <a:cxnSpLocks/>
          </p:cNvCxnSpPr>
          <p:nvPr userDrawn="1"/>
        </p:nvCxnSpPr>
        <p:spPr>
          <a:xfrm>
            <a:off x="9163809" y="1898350"/>
            <a:ext cx="247942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38847" y="2019415"/>
            <a:ext cx="2697479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10824" y="2019415"/>
            <a:ext cx="2697482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6182804" y="2019416"/>
            <a:ext cx="2697480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9055099" y="2019415"/>
            <a:ext cx="2697163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67641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id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2608241-4E05-46E8-9D0E-8DBE082943F4}"/>
              </a:ext>
            </a:extLst>
          </p:cNvPr>
          <p:cNvSpPr/>
          <p:nvPr userDrawn="1"/>
        </p:nvSpPr>
        <p:spPr>
          <a:xfrm>
            <a:off x="438848" y="3767989"/>
            <a:ext cx="5486400" cy="23707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D14D64C-114A-4518-B391-E06AA8DAFFD2}"/>
              </a:ext>
            </a:extLst>
          </p:cNvPr>
          <p:cNvSpPr/>
          <p:nvPr userDrawn="1"/>
        </p:nvSpPr>
        <p:spPr>
          <a:xfrm>
            <a:off x="6265101" y="3767989"/>
            <a:ext cx="5486400" cy="23707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4FF6FD-F491-4A54-95BF-F82CCC6D03B5}"/>
              </a:ext>
            </a:extLst>
          </p:cNvPr>
          <p:cNvSpPr/>
          <p:nvPr userDrawn="1"/>
        </p:nvSpPr>
        <p:spPr>
          <a:xfrm>
            <a:off x="438848" y="1066801"/>
            <a:ext cx="5486400" cy="23707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8" y="245863"/>
            <a:ext cx="9048052" cy="31570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7002E75-2D96-4F0E-AC8A-DDBCF5CBF5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848" y="1080073"/>
            <a:ext cx="5486400" cy="502920"/>
          </a:xfrm>
        </p:spPr>
        <p:txBody>
          <a:bodyPr lIns="182880" tIns="45720" rIns="182880" bIns="45720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F7D0692-8667-44A3-A1D3-D39E38AE92DD}"/>
              </a:ext>
            </a:extLst>
          </p:cNvPr>
          <p:cNvCxnSpPr>
            <a:cxnSpLocks/>
          </p:cNvCxnSpPr>
          <p:nvPr userDrawn="1"/>
        </p:nvCxnSpPr>
        <p:spPr>
          <a:xfrm>
            <a:off x="616905" y="1700231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10380C48-5BEB-4A6E-9DAB-A6429A58BD37}"/>
              </a:ext>
            </a:extLst>
          </p:cNvPr>
          <p:cNvSpPr/>
          <p:nvPr userDrawn="1"/>
        </p:nvSpPr>
        <p:spPr>
          <a:xfrm>
            <a:off x="6265101" y="1066801"/>
            <a:ext cx="5486400" cy="23707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4C5DFFB-6FF4-4318-9D0D-9CD77029D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65101" y="1080073"/>
            <a:ext cx="5486400" cy="502920"/>
          </a:xfrm>
        </p:spPr>
        <p:txBody>
          <a:bodyPr lIns="182880" tIns="45720" rIns="182880" bIns="45720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142C5A8-D7C7-4F2D-9CDF-834CB6B5513A}"/>
              </a:ext>
            </a:extLst>
          </p:cNvPr>
          <p:cNvCxnSpPr>
            <a:cxnSpLocks/>
          </p:cNvCxnSpPr>
          <p:nvPr userDrawn="1"/>
        </p:nvCxnSpPr>
        <p:spPr>
          <a:xfrm>
            <a:off x="6443158" y="1700231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C66F760-3895-44D3-9634-42CF098615A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8848" y="3767989"/>
            <a:ext cx="5486400" cy="502920"/>
          </a:xfrm>
        </p:spPr>
        <p:txBody>
          <a:bodyPr lIns="182880" tIns="45720" rIns="182880" bIns="45720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290E210-1D03-48FC-908F-C4D29CCF1398}"/>
              </a:ext>
            </a:extLst>
          </p:cNvPr>
          <p:cNvCxnSpPr>
            <a:cxnSpLocks/>
          </p:cNvCxnSpPr>
          <p:nvPr userDrawn="1"/>
        </p:nvCxnSpPr>
        <p:spPr>
          <a:xfrm>
            <a:off x="616905" y="4388146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04F20230-7417-458C-90FE-3DF401E4D1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65101" y="3767989"/>
            <a:ext cx="5486400" cy="502920"/>
          </a:xfrm>
        </p:spPr>
        <p:txBody>
          <a:bodyPr lIns="182880" tIns="45720" rIns="182880" bIns="45720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85F50F5-008F-4B71-8FA6-64E17A0CF360}"/>
              </a:ext>
            </a:extLst>
          </p:cNvPr>
          <p:cNvCxnSpPr>
            <a:cxnSpLocks/>
          </p:cNvCxnSpPr>
          <p:nvPr userDrawn="1"/>
        </p:nvCxnSpPr>
        <p:spPr>
          <a:xfrm>
            <a:off x="6443158" y="4388146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38848" y="1817468"/>
            <a:ext cx="5486400" cy="1620124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265101" y="1817468"/>
            <a:ext cx="5486400" cy="1620124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3"/>
          </p:nvPr>
        </p:nvSpPr>
        <p:spPr>
          <a:xfrm>
            <a:off x="6265101" y="4500507"/>
            <a:ext cx="5486400" cy="163827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4"/>
          </p:nvPr>
        </p:nvSpPr>
        <p:spPr>
          <a:xfrm>
            <a:off x="438848" y="4505383"/>
            <a:ext cx="5486400" cy="163339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64534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86103" y="1409702"/>
            <a:ext cx="3563873" cy="1009033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Text placement on the right with images…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86103" y="2568887"/>
            <a:ext cx="3563873" cy="640080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083492D-9303-43AC-B776-BB4E216D2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86103" y="3302079"/>
            <a:ext cx="3566160" cy="2982173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7C5B98-7084-40B5-BEB1-C88745735293}"/>
              </a:ext>
            </a:extLst>
          </p:cNvPr>
          <p:cNvSpPr txBox="1"/>
          <p:nvPr userDrawn="1"/>
        </p:nvSpPr>
        <p:spPr>
          <a:xfrm>
            <a:off x="11467610" y="6596679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>
                    <a:lumMod val="50000"/>
                  </a:schemeClr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81D2D6-D3F9-47BA-B7FD-5810A8C443C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7743825" cy="6858000"/>
          </a:xfrm>
        </p:spPr>
        <p:txBody>
          <a:bodyPr tIns="914400" bIns="91440" anchor="ctr">
            <a:normAutofit/>
          </a:bodyPr>
          <a:lstStyle>
            <a:lvl1pPr marL="0" indent="0" algn="ctr">
              <a:buNone/>
              <a:defRPr sz="1800" i="0"/>
            </a:lvl1pPr>
          </a:lstStyle>
          <a:p>
            <a:r>
              <a:rPr lang="en-US" dirty="0"/>
              <a:t>Click to add picture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6971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847" y="1409702"/>
            <a:ext cx="2834640" cy="1183027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Text placement</a:t>
            </a:r>
          </a:p>
          <a:p>
            <a:pPr lvl="0"/>
            <a:r>
              <a:rPr lang="en-US" dirty="0"/>
              <a:t>on the left</a:t>
            </a:r>
          </a:p>
          <a:p>
            <a:pPr lvl="0"/>
            <a:r>
              <a:rPr lang="en-US" dirty="0"/>
              <a:t>with graphs…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847" y="2804180"/>
            <a:ext cx="2834640" cy="557526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273D64F-4619-454D-AE59-A131CB2E91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561" y="3418609"/>
            <a:ext cx="2834640" cy="2500131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AC9F2-845D-4282-82E8-B51C556885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37013" y="1409700"/>
            <a:ext cx="7715250" cy="4354492"/>
          </a:xfrm>
        </p:spPr>
        <p:txBody>
          <a:bodyPr tIns="1554480" bIns="9144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Click to add graphics</a:t>
            </a:r>
          </a:p>
        </p:txBody>
      </p:sp>
    </p:spTree>
    <p:extLst>
      <p:ext uri="{BB962C8B-B14F-4D97-AF65-F5344CB8AC3E}">
        <p14:creationId xmlns:p14="http://schemas.microsoft.com/office/powerpoint/2010/main" val="41513275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8" y="245863"/>
            <a:ext cx="9048052" cy="31570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956298" y="1409702"/>
            <a:ext cx="2795965" cy="1183027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Text placement</a:t>
            </a:r>
          </a:p>
          <a:p>
            <a:pPr lvl="0"/>
            <a:r>
              <a:rPr lang="en-US" dirty="0"/>
              <a:t>on the right</a:t>
            </a:r>
          </a:p>
          <a:p>
            <a:pPr lvl="0"/>
            <a:r>
              <a:rPr lang="en-US" dirty="0"/>
              <a:t>with graphs…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56298" y="2804180"/>
            <a:ext cx="2795965" cy="557526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273D64F-4619-454D-AE59-A131CB2E91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56298" y="3418609"/>
            <a:ext cx="2795965" cy="2500131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AC9F2-845D-4282-82E8-B51C556885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8848" y="1409700"/>
            <a:ext cx="7715250" cy="4354492"/>
          </a:xfrm>
        </p:spPr>
        <p:txBody>
          <a:bodyPr tIns="155448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Click to add graphics</a:t>
            </a:r>
          </a:p>
        </p:txBody>
      </p:sp>
    </p:spTree>
    <p:extLst>
      <p:ext uri="{BB962C8B-B14F-4D97-AF65-F5344CB8AC3E}">
        <p14:creationId xmlns:p14="http://schemas.microsoft.com/office/powerpoint/2010/main" val="9877620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57F838CA-1797-4E5B-8118-8D29A3E14884}"/>
              </a:ext>
            </a:extLst>
          </p:cNvPr>
          <p:cNvSpPr>
            <a:spLocks noGrp="1"/>
          </p:cNvSpPr>
          <p:nvPr>
            <p:ph type="media" sz="quarter" idx="14" hasCustomPrompt="1"/>
          </p:nvPr>
        </p:nvSpPr>
        <p:spPr>
          <a:xfrm>
            <a:off x="0" y="0"/>
            <a:ext cx="12188825" cy="6858000"/>
          </a:xfrm>
        </p:spPr>
        <p:txBody>
          <a:bodyPr tIns="731520"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video</a:t>
            </a:r>
          </a:p>
        </p:txBody>
      </p:sp>
    </p:spTree>
    <p:extLst>
      <p:ext uri="{BB962C8B-B14F-4D97-AF65-F5344CB8AC3E}">
        <p14:creationId xmlns:p14="http://schemas.microsoft.com/office/powerpoint/2010/main" val="31003885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AFF631D-639E-49F9-AD67-8CEFCEC550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847" y="1409702"/>
            <a:ext cx="2834640" cy="1009033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Single column text layout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847" y="2508888"/>
            <a:ext cx="2834640" cy="1009033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083492D-9303-43AC-B776-BB4E216D2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37013" y="1409702"/>
            <a:ext cx="7715250" cy="4754880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91641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imated Title Slide v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7671" y="2872925"/>
            <a:ext cx="4114800" cy="2095500"/>
          </a:xfrm>
        </p:spPr>
        <p:txBody>
          <a:bodyPr anchor="t"/>
          <a:lstStyle>
            <a:lvl1pPr algn="l">
              <a:lnSpc>
                <a:spcPct val="80000"/>
              </a:lnSpc>
              <a:defRPr sz="44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71" y="2439222"/>
            <a:ext cx="1917848" cy="31591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DDD, MMM YY</a:t>
            </a:r>
          </a:p>
        </p:txBody>
      </p:sp>
      <p:pic>
        <p:nvPicPr>
          <p:cNvPr id="13" name="Picture Placeholder 2">
            <a:extLst>
              <a:ext uri="{FF2B5EF4-FFF2-40B4-BE49-F238E27FC236}">
                <a16:creationId xmlns:a16="http://schemas.microsoft.com/office/drawing/2014/main" id="{45E66EA5-B756-4646-B7D3-9131530179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14" name="Picture Placeholder 19">
            <a:extLst>
              <a:ext uri="{FF2B5EF4-FFF2-40B4-BE49-F238E27FC236}">
                <a16:creationId xmlns:a16="http://schemas.microsoft.com/office/drawing/2014/main" id="{066CFE3F-F7A0-4123-BE7F-76E47C0997A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10" name="Circle: Hollow 27">
            <a:extLst>
              <a:ext uri="{FF2B5EF4-FFF2-40B4-BE49-F238E27FC236}">
                <a16:creationId xmlns:a16="http://schemas.microsoft.com/office/drawing/2014/main" id="{50CF8BA7-9B1E-416B-B0C1-5320E2C70028}"/>
              </a:ext>
            </a:extLst>
          </p:cNvPr>
          <p:cNvSpPr/>
          <p:nvPr userDrawn="1"/>
        </p:nvSpPr>
        <p:spPr>
          <a:xfrm>
            <a:off x="5091378" y="-360991"/>
            <a:ext cx="7543802" cy="7543800"/>
          </a:xfrm>
          <a:prstGeom prst="donut">
            <a:avLst>
              <a:gd name="adj" fmla="val 240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ircle: Hollow 28">
            <a:extLst>
              <a:ext uri="{FF2B5EF4-FFF2-40B4-BE49-F238E27FC236}">
                <a16:creationId xmlns:a16="http://schemas.microsoft.com/office/drawing/2014/main" id="{71DF058B-04F8-4167-B439-D9356F498502}"/>
              </a:ext>
            </a:extLst>
          </p:cNvPr>
          <p:cNvSpPr/>
          <p:nvPr userDrawn="1"/>
        </p:nvSpPr>
        <p:spPr>
          <a:xfrm>
            <a:off x="5103022" y="903642"/>
            <a:ext cx="5235443" cy="5276626"/>
          </a:xfrm>
          <a:prstGeom prst="donut">
            <a:avLst>
              <a:gd name="adj" fmla="val 359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ircle: Hollow 29">
            <a:extLst>
              <a:ext uri="{FF2B5EF4-FFF2-40B4-BE49-F238E27FC236}">
                <a16:creationId xmlns:a16="http://schemas.microsoft.com/office/drawing/2014/main" id="{E10129F2-B3CB-45BD-BBA7-D14012824D90}"/>
              </a:ext>
            </a:extLst>
          </p:cNvPr>
          <p:cNvSpPr/>
          <p:nvPr userDrawn="1"/>
        </p:nvSpPr>
        <p:spPr>
          <a:xfrm>
            <a:off x="5115628" y="1963271"/>
            <a:ext cx="3313355" cy="3284590"/>
          </a:xfrm>
          <a:prstGeom prst="donut">
            <a:avLst>
              <a:gd name="adj" fmla="val 337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442666" y="1475195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1538" y="1840073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</p:spTree>
    <p:extLst>
      <p:ext uri="{BB962C8B-B14F-4D97-AF65-F5344CB8AC3E}">
        <p14:creationId xmlns:p14="http://schemas.microsoft.com/office/powerpoint/2010/main" val="151153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5" grpId="0" animBg="1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847" y="1409702"/>
            <a:ext cx="2834640" cy="1009033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Double column text layout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847" y="2508888"/>
            <a:ext cx="2834640" cy="1009033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273D64F-4619-454D-AE59-A131CB2E91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37013" y="1409702"/>
            <a:ext cx="3566160" cy="4754880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083492D-9303-43AC-B776-BB4E216D2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86103" y="1409702"/>
            <a:ext cx="3566160" cy="4754880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FF631D-639E-49F9-AD67-8CEFCEC550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795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81"/>
          <p:cNvPicPr>
            <a:picLocks noChangeAspect="1"/>
          </p:cNvPicPr>
          <p:nvPr userDrawn="1"/>
        </p:nvPicPr>
        <p:blipFill rotWithShape="1">
          <a:blip r:embed="rId2" cstate="print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2540" y="0"/>
            <a:ext cx="4590115" cy="6858000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3586" cy="6858000"/>
          </a:xfrm>
          <a:prstGeom prst="rect">
            <a:avLst/>
          </a:prstGeom>
        </p:spPr>
      </p:pic>
      <p:sp>
        <p:nvSpPr>
          <p:cNvPr id="55" name="Rectangle 54"/>
          <p:cNvSpPr/>
          <p:nvPr userDrawn="1"/>
        </p:nvSpPr>
        <p:spPr>
          <a:xfrm>
            <a:off x="0" y="1"/>
            <a:ext cx="12188825" cy="6486377"/>
          </a:xfrm>
          <a:prstGeom prst="rect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34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4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7571492" y="0"/>
            <a:ext cx="4617333" cy="6858000"/>
          </a:xfrm>
          <a:prstGeom prst="rect">
            <a:avLst/>
          </a:prstGeom>
          <a:solidFill>
            <a:srgbClr val="1B41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4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83" y="4529860"/>
            <a:ext cx="2647615" cy="1076706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230B90F-242E-4EDF-94F3-70B9791F7EF3}"/>
              </a:ext>
            </a:extLst>
          </p:cNvPr>
          <p:cNvSpPr txBox="1"/>
          <p:nvPr userDrawn="1"/>
        </p:nvSpPr>
        <p:spPr>
          <a:xfrm>
            <a:off x="11508855" y="6569254"/>
            <a:ext cx="325730" cy="2308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>
              <a:defRPr sz="900">
                <a:solidFill>
                  <a:prstClr val="white">
                    <a:lumMod val="50000"/>
                  </a:prstClr>
                </a:solidFill>
                <a:latin typeface="Avenir Roman"/>
                <a:cs typeface="Avenir Roman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2B1299-5D1F-4CF7-9AC0-55CF30817FA5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venir Roman"/>
                <a:ea typeface="+mn-ea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venir Roman"/>
              <a:ea typeface="+mn-ea"/>
            </a:endParaRPr>
          </a:p>
        </p:txBody>
      </p:sp>
      <p:grpSp>
        <p:nvGrpSpPr>
          <p:cNvPr id="84" name="Group 83"/>
          <p:cNvGrpSpPr/>
          <p:nvPr userDrawn="1"/>
        </p:nvGrpSpPr>
        <p:grpSpPr>
          <a:xfrm>
            <a:off x="311314" y="493922"/>
            <a:ext cx="7113364" cy="3544058"/>
            <a:chOff x="415233" y="658562"/>
            <a:chExt cx="9487883" cy="4725411"/>
          </a:xfrm>
        </p:grpSpPr>
        <p:pic>
          <p:nvPicPr>
            <p:cNvPr id="86" name="Picture 85"/>
            <p:cNvPicPr>
              <a:picLocks noChangeAspect="1"/>
            </p:cNvPicPr>
            <p:nvPr userDrawn="1"/>
          </p:nvPicPr>
          <p:blipFill>
            <a:blip r:embed="rId5">
              <a:alphaModFix amt="6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233" y="658562"/>
              <a:ext cx="9487883" cy="4725411"/>
            </a:xfrm>
            <a:prstGeom prst="trapezoid">
              <a:avLst>
                <a:gd name="adj" fmla="val 0"/>
              </a:avLst>
            </a:prstGeom>
          </p:spPr>
        </p:pic>
        <p:grpSp>
          <p:nvGrpSpPr>
            <p:cNvPr id="87" name="Group 86"/>
            <p:cNvGrpSpPr/>
            <p:nvPr userDrawn="1"/>
          </p:nvGrpSpPr>
          <p:grpSpPr>
            <a:xfrm>
              <a:off x="1674327" y="2274851"/>
              <a:ext cx="188768" cy="361833"/>
              <a:chOff x="-1994126" y="1399268"/>
              <a:chExt cx="525462" cy="985838"/>
            </a:xfrm>
          </p:grpSpPr>
          <p:sp>
            <p:nvSpPr>
              <p:cNvPr id="115" name="Freeform 5"/>
              <p:cNvSpPr>
                <a:spLocks/>
              </p:cNvSpPr>
              <p:nvPr/>
            </p:nvSpPr>
            <p:spPr bwMode="auto">
              <a:xfrm>
                <a:off x="-1994126" y="1399268"/>
                <a:ext cx="525462" cy="985838"/>
              </a:xfrm>
              <a:custGeom>
                <a:avLst/>
                <a:gdLst>
                  <a:gd name="T0" fmla="*/ 140 w 140"/>
                  <a:gd name="T1" fmla="*/ 70 h 262"/>
                  <a:gd name="T2" fmla="*/ 136 w 140"/>
                  <a:gd name="T3" fmla="*/ 95 h 262"/>
                  <a:gd name="T4" fmla="*/ 66 w 140"/>
                  <a:gd name="T5" fmla="*/ 262 h 262"/>
                  <a:gd name="T6" fmla="*/ 4 w 140"/>
                  <a:gd name="T7" fmla="*/ 92 h 262"/>
                  <a:gd name="T8" fmla="*/ 0 w 140"/>
                  <a:gd name="T9" fmla="*/ 70 h 262"/>
                  <a:gd name="T10" fmla="*/ 70 w 140"/>
                  <a:gd name="T11" fmla="*/ 0 h 262"/>
                  <a:gd name="T12" fmla="*/ 140 w 140"/>
                  <a:gd name="T13" fmla="*/ 7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2">
                    <a:moveTo>
                      <a:pt x="140" y="70"/>
                    </a:moveTo>
                    <a:cubicBezTo>
                      <a:pt x="140" y="79"/>
                      <a:pt x="139" y="87"/>
                      <a:pt x="136" y="95"/>
                    </a:cubicBezTo>
                    <a:cubicBezTo>
                      <a:pt x="127" y="122"/>
                      <a:pt x="66" y="262"/>
                      <a:pt x="66" y="262"/>
                    </a:cubicBezTo>
                    <a:cubicBezTo>
                      <a:pt x="66" y="262"/>
                      <a:pt x="9" y="109"/>
                      <a:pt x="4" y="92"/>
                    </a:cubicBezTo>
                    <a:cubicBezTo>
                      <a:pt x="2" y="85"/>
                      <a:pt x="0" y="78"/>
                      <a:pt x="0" y="70"/>
                    </a:cubicBezTo>
                    <a:cubicBezTo>
                      <a:pt x="0" y="31"/>
                      <a:pt x="32" y="0"/>
                      <a:pt x="70" y="0"/>
                    </a:cubicBezTo>
                    <a:cubicBezTo>
                      <a:pt x="109" y="0"/>
                      <a:pt x="140" y="31"/>
                      <a:pt x="140" y="70"/>
                    </a:cubicBezTo>
                    <a:close/>
                  </a:path>
                </a:pathLst>
              </a:custGeom>
              <a:solidFill>
                <a:srgbClr val="E15D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16" name="Oval 6"/>
              <p:cNvSpPr>
                <a:spLocks noChangeArrowheads="1"/>
              </p:cNvSpPr>
              <p:nvPr/>
            </p:nvSpPr>
            <p:spPr bwMode="auto">
              <a:xfrm>
                <a:off x="-1863952" y="1531031"/>
                <a:ext cx="268287" cy="2667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88" name="Group 87"/>
            <p:cNvGrpSpPr/>
            <p:nvPr userDrawn="1"/>
          </p:nvGrpSpPr>
          <p:grpSpPr>
            <a:xfrm>
              <a:off x="1740462" y="2443835"/>
              <a:ext cx="187035" cy="360245"/>
              <a:chOff x="1387249" y="1191305"/>
              <a:chExt cx="525462" cy="990600"/>
            </a:xfrm>
          </p:grpSpPr>
          <p:sp>
            <p:nvSpPr>
              <p:cNvPr id="113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FEBB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14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89" name="Group 88"/>
            <p:cNvGrpSpPr/>
            <p:nvPr userDrawn="1"/>
          </p:nvGrpSpPr>
          <p:grpSpPr>
            <a:xfrm>
              <a:off x="2235524" y="2500361"/>
              <a:ext cx="187035" cy="360245"/>
              <a:chOff x="1086061" y="1463637"/>
              <a:chExt cx="525462" cy="990599"/>
            </a:xfrm>
          </p:grpSpPr>
          <p:sp>
            <p:nvSpPr>
              <p:cNvPr id="111" name="Freeform 11"/>
              <p:cNvSpPr>
                <a:spLocks/>
              </p:cNvSpPr>
              <p:nvPr/>
            </p:nvSpPr>
            <p:spPr bwMode="auto">
              <a:xfrm>
                <a:off x="1086061" y="1463637"/>
                <a:ext cx="525462" cy="990599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1B41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12" name="Oval 12"/>
              <p:cNvSpPr>
                <a:spLocks noChangeArrowheads="1"/>
              </p:cNvSpPr>
              <p:nvPr/>
            </p:nvSpPr>
            <p:spPr bwMode="auto">
              <a:xfrm>
                <a:off x="1217823" y="1595401"/>
                <a:ext cx="261937" cy="2682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0" name="Group 89"/>
            <p:cNvGrpSpPr/>
            <p:nvPr userDrawn="1"/>
          </p:nvGrpSpPr>
          <p:grpSpPr>
            <a:xfrm>
              <a:off x="6224559" y="2767033"/>
              <a:ext cx="187035" cy="360245"/>
              <a:chOff x="2073854" y="1134222"/>
              <a:chExt cx="525462" cy="990600"/>
            </a:xfrm>
          </p:grpSpPr>
          <p:sp>
            <p:nvSpPr>
              <p:cNvPr id="109" name="Freeform 11"/>
              <p:cNvSpPr>
                <a:spLocks/>
              </p:cNvSpPr>
              <p:nvPr/>
            </p:nvSpPr>
            <p:spPr bwMode="auto">
              <a:xfrm>
                <a:off x="2073854" y="1134222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07D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10" name="Oval 12"/>
              <p:cNvSpPr>
                <a:spLocks noChangeArrowheads="1"/>
              </p:cNvSpPr>
              <p:nvPr/>
            </p:nvSpPr>
            <p:spPr bwMode="auto">
              <a:xfrm>
                <a:off x="2205616" y="1265984"/>
                <a:ext cx="261937" cy="2682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1" name="Group 90"/>
            <p:cNvGrpSpPr/>
            <p:nvPr userDrawn="1"/>
          </p:nvGrpSpPr>
          <p:grpSpPr>
            <a:xfrm>
              <a:off x="6857006" y="2767033"/>
              <a:ext cx="187035" cy="360245"/>
              <a:chOff x="1387249" y="1191305"/>
              <a:chExt cx="525462" cy="990600"/>
            </a:xfrm>
          </p:grpSpPr>
          <p:sp>
            <p:nvSpPr>
              <p:cNvPr id="107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8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2" name="Group 91"/>
            <p:cNvGrpSpPr/>
            <p:nvPr userDrawn="1"/>
          </p:nvGrpSpPr>
          <p:grpSpPr>
            <a:xfrm>
              <a:off x="6775924" y="2916688"/>
              <a:ext cx="187035" cy="360245"/>
              <a:chOff x="1387249" y="1191305"/>
              <a:chExt cx="525462" cy="990600"/>
            </a:xfrm>
          </p:grpSpPr>
          <p:sp>
            <p:nvSpPr>
              <p:cNvPr id="105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F9A535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6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3" name="Group 92"/>
            <p:cNvGrpSpPr/>
            <p:nvPr userDrawn="1"/>
          </p:nvGrpSpPr>
          <p:grpSpPr>
            <a:xfrm>
              <a:off x="4713704" y="1743233"/>
              <a:ext cx="187035" cy="360245"/>
              <a:chOff x="1387249" y="1191305"/>
              <a:chExt cx="525462" cy="990600"/>
            </a:xfrm>
          </p:grpSpPr>
          <p:sp>
            <p:nvSpPr>
              <p:cNvPr id="103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4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4" name="Group 93"/>
            <p:cNvGrpSpPr/>
            <p:nvPr userDrawn="1"/>
          </p:nvGrpSpPr>
          <p:grpSpPr>
            <a:xfrm>
              <a:off x="7562750" y="3424057"/>
              <a:ext cx="187035" cy="360245"/>
              <a:chOff x="1387249" y="1191305"/>
              <a:chExt cx="525462" cy="990600"/>
            </a:xfrm>
          </p:grpSpPr>
          <p:sp>
            <p:nvSpPr>
              <p:cNvPr id="101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870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2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5" name="Group 94"/>
            <p:cNvGrpSpPr/>
            <p:nvPr userDrawn="1"/>
          </p:nvGrpSpPr>
          <p:grpSpPr>
            <a:xfrm>
              <a:off x="6843791" y="2905166"/>
              <a:ext cx="187035" cy="360245"/>
              <a:chOff x="1387249" y="1191305"/>
              <a:chExt cx="525462" cy="990600"/>
            </a:xfrm>
          </p:grpSpPr>
          <p:sp>
            <p:nvSpPr>
              <p:cNvPr id="99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07D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0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6" name="Group 95"/>
            <p:cNvGrpSpPr/>
            <p:nvPr userDrawn="1"/>
          </p:nvGrpSpPr>
          <p:grpSpPr>
            <a:xfrm>
              <a:off x="6857005" y="3004321"/>
              <a:ext cx="187035" cy="360245"/>
              <a:chOff x="1387249" y="1191305"/>
              <a:chExt cx="525462" cy="990600"/>
            </a:xfrm>
          </p:grpSpPr>
          <p:sp>
            <p:nvSpPr>
              <p:cNvPr id="97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87058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98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</p:grpSp>
      <p:sp>
        <p:nvSpPr>
          <p:cNvPr id="135" name="TextBox 134"/>
          <p:cNvSpPr txBox="1"/>
          <p:nvPr userDrawn="1"/>
        </p:nvSpPr>
        <p:spPr>
          <a:xfrm>
            <a:off x="3897254" y="4596824"/>
            <a:ext cx="1172529" cy="210965"/>
          </a:xfrm>
          <a:prstGeom prst="rect">
            <a:avLst/>
          </a:prstGeom>
        </p:spPr>
        <p:txBody>
          <a:bodyPr vert="horz" wrap="none" lIns="76065" tIns="38032" rIns="76065" bIns="38032" rtlCol="0" anchor="ctr">
            <a:noAutofit/>
          </a:bodyPr>
          <a:lstStyle/>
          <a:p>
            <a:pPr algn="l"/>
            <a:r>
              <a:rPr lang="en-IN" sz="1331" b="0" i="0" dirty="0">
                <a:solidFill>
                  <a:srgbClr val="1B417B"/>
                </a:solidFill>
                <a:latin typeface="Avenir Roman" panose="020B0503020203020204"/>
                <a:ea typeface="Lato" charset="0"/>
                <a:cs typeface="Lato" charset="0"/>
              </a:rPr>
              <a:t>Contact :</a:t>
            </a:r>
          </a:p>
        </p:txBody>
      </p:sp>
      <p:cxnSp>
        <p:nvCxnSpPr>
          <p:cNvPr id="136" name="Straight Connector 135"/>
          <p:cNvCxnSpPr/>
          <p:nvPr userDrawn="1"/>
        </p:nvCxnSpPr>
        <p:spPr>
          <a:xfrm>
            <a:off x="3897254" y="5302574"/>
            <a:ext cx="2739364" cy="0"/>
          </a:xfrm>
          <a:prstGeom prst="line">
            <a:avLst/>
          </a:prstGeom>
          <a:ln w="12700">
            <a:solidFill>
              <a:srgbClr val="1B417B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7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3897254" y="4899493"/>
            <a:ext cx="2739364" cy="3393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99" b="1" i="0">
                <a:solidFill>
                  <a:srgbClr val="1B417B"/>
                </a:solidFill>
                <a:latin typeface="Avenir Roman" panose="020B0503020203020204"/>
                <a:ea typeface="Avenir Roman" panose="020B0503020203020204"/>
                <a:cs typeface="Avenir Roman" panose="020B0503020203020204"/>
              </a:defRPr>
            </a:lvl1pPr>
            <a:lvl2pPr marL="457006" indent="0">
              <a:buNone/>
              <a:defRPr sz="1200"/>
            </a:lvl2pPr>
            <a:lvl3pPr marL="914012" indent="0">
              <a:buNone/>
              <a:defRPr sz="1050"/>
            </a:lvl3pPr>
            <a:lvl4pPr marL="1371018" indent="0">
              <a:buNone/>
              <a:defRPr sz="900"/>
            </a:lvl4pPr>
            <a:lvl5pPr marL="1828023" indent="0">
              <a:buNone/>
              <a:defRPr sz="9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8" name="Text Placeholder 27"/>
          <p:cNvSpPr>
            <a:spLocks noGrp="1"/>
          </p:cNvSpPr>
          <p:nvPr>
            <p:ph type="body" sz="quarter" idx="15" hasCustomPrompt="1"/>
          </p:nvPr>
        </p:nvSpPr>
        <p:spPr>
          <a:xfrm>
            <a:off x="3897696" y="5414817"/>
            <a:ext cx="2738922" cy="74176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Aft>
                <a:spcPts val="1349"/>
              </a:spcAft>
              <a:buNone/>
              <a:defRPr sz="1349" baseline="0">
                <a:solidFill>
                  <a:srgbClr val="1B417B"/>
                </a:solidFill>
                <a:latin typeface="Avenir Roman" panose="020B0503020203020204"/>
              </a:defRPr>
            </a:lvl1pPr>
            <a:lvl2pPr marL="457006" indent="0">
              <a:buNone/>
              <a:defRPr sz="1349">
                <a:solidFill>
                  <a:schemeClr val="bg1"/>
                </a:solidFill>
              </a:defRPr>
            </a:lvl2pPr>
            <a:lvl3pPr marL="914012" indent="0">
              <a:buNone/>
              <a:defRPr sz="1200">
                <a:solidFill>
                  <a:schemeClr val="bg1"/>
                </a:solidFill>
              </a:defRPr>
            </a:lvl3pPr>
            <a:lvl4pPr marL="1371018" indent="0">
              <a:buNone/>
              <a:defRPr sz="1050">
                <a:solidFill>
                  <a:schemeClr val="bg1"/>
                </a:solidFill>
              </a:defRPr>
            </a:lvl4pPr>
            <a:lvl5pPr marL="1828023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Designation, </a:t>
            </a:r>
            <a:br>
              <a:rPr lang="en-US" dirty="0"/>
            </a:br>
            <a:r>
              <a:rPr lang="en-US" dirty="0"/>
              <a:t>Email address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DC3078E-371C-467F-942C-4E9DD1A92AD3}"/>
              </a:ext>
            </a:extLst>
          </p:cNvPr>
          <p:cNvSpPr txBox="1"/>
          <p:nvPr userDrawn="1"/>
        </p:nvSpPr>
        <p:spPr>
          <a:xfrm>
            <a:off x="7775369" y="230787"/>
            <a:ext cx="2009197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IN" sz="1050" b="1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Infogain Corporation, HQ</a:t>
            </a:r>
          </a:p>
          <a:p>
            <a:pPr algn="l"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485 Alberto Way</a:t>
            </a:r>
            <a:b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Suite 100 </a:t>
            </a:r>
            <a:b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Los Gatos, CA 95032</a:t>
            </a:r>
          </a:p>
          <a:p>
            <a:pPr algn="l"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408-355-6000</a:t>
            </a: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BA7AC45-4205-446B-BEB3-2F9936435982}"/>
              </a:ext>
            </a:extLst>
          </p:cNvPr>
          <p:cNvSpPr txBox="1"/>
          <p:nvPr userDrawn="1"/>
        </p:nvSpPr>
        <p:spPr>
          <a:xfrm>
            <a:off x="7775371" y="2574769"/>
            <a:ext cx="2009758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US" sz="1050" b="1" i="0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Austin</a:t>
            </a:r>
            <a:endParaRPr lang="en-IN" sz="1050" b="1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3700 W. Parmer Lane</a:t>
            </a:r>
            <a:b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Suite 210</a:t>
            </a:r>
            <a:b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Austin, TX 78727 </a:t>
            </a: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512-212-4070</a:t>
            </a: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35F26BD-3F8A-469A-9308-E3E222984587}"/>
              </a:ext>
            </a:extLst>
          </p:cNvPr>
          <p:cNvSpPr txBox="1"/>
          <p:nvPr userDrawn="1"/>
        </p:nvSpPr>
        <p:spPr>
          <a:xfrm>
            <a:off x="9921983" y="230787"/>
            <a:ext cx="2009197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IN" sz="1050" b="1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Noida</a:t>
            </a:r>
          </a:p>
          <a:p>
            <a:pPr>
              <a:spcAft>
                <a:spcPts val="450"/>
              </a:spcAft>
            </a:pP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A-16 &amp; 21, Sector 60</a:t>
            </a:r>
            <a:b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Gautam Budh Nagar </a:t>
            </a:r>
            <a:b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Noida – 201 301, India </a:t>
            </a:r>
          </a:p>
          <a:p>
            <a:pPr>
              <a:spcAft>
                <a:spcPts val="450"/>
              </a:spcAft>
            </a:pP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+91 12 0244 5144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47B622B-7509-4408-856F-6F8EA808FDDD}"/>
              </a:ext>
            </a:extLst>
          </p:cNvPr>
          <p:cNvSpPr txBox="1"/>
          <p:nvPr userDrawn="1"/>
        </p:nvSpPr>
        <p:spPr>
          <a:xfrm>
            <a:off x="9909581" y="1294011"/>
            <a:ext cx="2009197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IN" sz="1050" b="1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Mumbai</a:t>
            </a: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Unit </a:t>
            </a:r>
            <a:r>
              <a:rPr lang="en-US" sz="1050" b="0" i="0" baseline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74, 2</a:t>
            </a:r>
            <a:r>
              <a:rPr lang="en-US" sz="1050" b="0" i="0" baseline="3000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nd</a:t>
            </a:r>
            <a:r>
              <a:rPr lang="en-US" sz="1050" b="0" i="0" baseline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 Floor, SDF 3</a:t>
            </a:r>
            <a:br>
              <a:rPr lang="en-US" sz="1050" b="0" i="0" baseline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baseline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SEEPZ, Andheri East</a:t>
            </a:r>
            <a:br>
              <a:rPr lang="en-US" sz="1050" b="0" i="0" baseline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baseline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Mumbai – 400 096, India</a:t>
            </a:r>
            <a:endParaRPr lang="en-US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+91 22 6114 6969</a:t>
            </a: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A883062-239A-49B4-A6CA-6689989AA653}"/>
              </a:ext>
            </a:extLst>
          </p:cNvPr>
          <p:cNvSpPr txBox="1"/>
          <p:nvPr userDrawn="1"/>
        </p:nvSpPr>
        <p:spPr>
          <a:xfrm>
            <a:off x="7775370" y="1402778"/>
            <a:ext cx="2009758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US" sz="1050" b="1" i="0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Irvine</a:t>
            </a:r>
          </a:p>
          <a:p>
            <a:pPr>
              <a:spcAft>
                <a:spcPts val="450"/>
              </a:spcAft>
            </a:pPr>
            <a:r>
              <a:rPr lang="it-IT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41 Corporate Park</a:t>
            </a:r>
            <a:br>
              <a:rPr lang="it-IT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it-IT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Suite 390</a:t>
            </a:r>
            <a:br>
              <a:rPr lang="it-IT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it-IT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Irvine, CA 92606</a:t>
            </a:r>
          </a:p>
          <a:p>
            <a:pPr>
              <a:spcAft>
                <a:spcPts val="450"/>
              </a:spcAft>
            </a:pPr>
            <a:r>
              <a:rPr lang="it-IT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949-223-5100</a:t>
            </a: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5241643-F3C3-43BE-BA3E-238D34AC5C8F}"/>
              </a:ext>
            </a:extLst>
          </p:cNvPr>
          <p:cNvSpPr txBox="1"/>
          <p:nvPr userDrawn="1"/>
        </p:nvSpPr>
        <p:spPr>
          <a:xfrm>
            <a:off x="9879783" y="2357235"/>
            <a:ext cx="2312215" cy="1125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IN" sz="1050" b="1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Pune</a:t>
            </a:r>
            <a:endParaRPr lang="en-US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>
              <a:spcAft>
                <a:spcPts val="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Building 'B', 6th &amp; 7th Floor</a:t>
            </a:r>
          </a:p>
          <a:p>
            <a:pPr>
              <a:spcAft>
                <a:spcPts val="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Pune IT Park, 34 Aundh Road</a:t>
            </a:r>
            <a:b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Bhau Patil Marg</a:t>
            </a:r>
            <a:b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Pune - 411 020,</a:t>
            </a:r>
            <a:r>
              <a:rPr lang="en-US" sz="1050" b="0" i="0" baseline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 India</a:t>
            </a:r>
            <a:endParaRPr lang="en-US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+91 20 4110 4560</a:t>
            </a: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6F2AAFB-E962-4883-AADE-A16DDCBA593D}"/>
              </a:ext>
            </a:extLst>
          </p:cNvPr>
          <p:cNvSpPr txBox="1"/>
          <p:nvPr userDrawn="1"/>
        </p:nvSpPr>
        <p:spPr>
          <a:xfrm>
            <a:off x="7775369" y="4693048"/>
            <a:ext cx="2009757" cy="802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US" sz="1050" b="1" i="0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Dallas</a:t>
            </a:r>
            <a:endParaRPr lang="pt-BR" sz="1050" b="1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>
              <a:spcAft>
                <a:spcPts val="450"/>
              </a:spcAft>
            </a:pPr>
            <a:r>
              <a:rPr lang="en-IN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5550 Granite Parkway</a:t>
            </a:r>
            <a:br>
              <a:rPr lang="en-IN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IN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Suite 100</a:t>
            </a:r>
            <a:br>
              <a:rPr lang="en-IN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Plano, TX 75024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9269F48-0F21-47ED-A02F-30715803ED7C}"/>
              </a:ext>
            </a:extLst>
          </p:cNvPr>
          <p:cNvSpPr txBox="1"/>
          <p:nvPr userDrawn="1"/>
        </p:nvSpPr>
        <p:spPr>
          <a:xfrm>
            <a:off x="9909581" y="3517921"/>
            <a:ext cx="2009197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IN" sz="1050" b="1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Bengaluru</a:t>
            </a: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#7, 18th Main Road, 7th Block</a:t>
            </a:r>
            <a:b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Koramangala</a:t>
            </a:r>
            <a:b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Bengaluru - 560 095,</a:t>
            </a:r>
            <a:r>
              <a:rPr lang="en-US" sz="1050" b="0" i="0" baseline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 India</a:t>
            </a:r>
            <a:endParaRPr lang="en-US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+91 80 4110 4560</a:t>
            </a: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691B1ED-BB1F-4C91-B8B1-EE25C34418E0}"/>
              </a:ext>
            </a:extLst>
          </p:cNvPr>
          <p:cNvSpPr txBox="1"/>
          <p:nvPr userDrawn="1"/>
        </p:nvSpPr>
        <p:spPr>
          <a:xfrm>
            <a:off x="7775370" y="3746760"/>
            <a:ext cx="2009757" cy="802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pt-BR" sz="1050" b="1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Houston</a:t>
            </a:r>
          </a:p>
          <a:p>
            <a:pPr>
              <a:spcAft>
                <a:spcPts val="450"/>
              </a:spcAft>
            </a:pP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2700 Post Oak Blvd</a:t>
            </a:r>
            <a:b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Suite 1625</a:t>
            </a:r>
            <a:b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Houston, TX 77056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63F36A8-0E1A-44CD-94DF-88B212FCF9B9}"/>
              </a:ext>
            </a:extLst>
          </p:cNvPr>
          <p:cNvSpPr txBox="1"/>
          <p:nvPr userDrawn="1"/>
        </p:nvSpPr>
        <p:spPr>
          <a:xfrm>
            <a:off x="7774809" y="5639336"/>
            <a:ext cx="2009757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pt-BR" sz="1050" b="1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London</a:t>
            </a:r>
          </a:p>
          <a:p>
            <a:pPr>
              <a:spcAft>
                <a:spcPts val="450"/>
              </a:spcAft>
            </a:pP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Millbank Tower</a:t>
            </a:r>
            <a:b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Citibase 21-24 </a:t>
            </a:r>
            <a:b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London SW1P 4DP </a:t>
            </a:r>
          </a:p>
          <a:p>
            <a:pPr>
              <a:spcAft>
                <a:spcPts val="450"/>
              </a:spcAft>
            </a:pPr>
            <a:r>
              <a:rPr lang="pt-BR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+44 (0)20 3355 7594</a:t>
            </a: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DA2ABC4-41FA-48D2-B2C3-7AE1FE2E3C11}"/>
              </a:ext>
            </a:extLst>
          </p:cNvPr>
          <p:cNvSpPr txBox="1"/>
          <p:nvPr userDrawn="1"/>
        </p:nvSpPr>
        <p:spPr>
          <a:xfrm>
            <a:off x="9931419" y="4581145"/>
            <a:ext cx="2009757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US" sz="1050" b="1" i="0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Singapore</a:t>
            </a:r>
            <a:endParaRPr lang="en-IN" sz="1050" b="1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144 Robinson Road, #13-01 Robinson Square </a:t>
            </a:r>
            <a:b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Singapore 068908</a:t>
            </a: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+65 6274 1455</a:t>
            </a: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DBA17A7-D44F-4D1E-A706-75AC4EFA14B9}"/>
              </a:ext>
            </a:extLst>
          </p:cNvPr>
          <p:cNvSpPr txBox="1"/>
          <p:nvPr userDrawn="1"/>
        </p:nvSpPr>
        <p:spPr>
          <a:xfrm>
            <a:off x="9920863" y="5644369"/>
            <a:ext cx="2009757" cy="12541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US" sz="1050" b="1" i="0" kern="12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Dubai	</a:t>
            </a:r>
            <a:endParaRPr lang="pt-BR" sz="1050" b="1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>
              <a:spcAft>
                <a:spcPts val="450"/>
              </a:spcAft>
            </a:pPr>
            <a:r>
              <a:rPr lang="en-IN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Office 255, Building 17 </a:t>
            </a:r>
            <a:br>
              <a:rPr lang="en-IN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IN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Dubai Internet City</a:t>
            </a:r>
            <a:br>
              <a:rPr lang="en-IN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</a:b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Dubai, UAE</a:t>
            </a:r>
          </a:p>
          <a:p>
            <a:pPr>
              <a:spcAft>
                <a:spcPts val="450"/>
              </a:spcAft>
            </a:pPr>
            <a:r>
              <a:rPr lang="en-US" sz="1050" b="0" i="0" dirty="0">
                <a:solidFill>
                  <a:schemeClr val="bg1"/>
                </a:solidFill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Phone: +971 4 458 7336</a:t>
            </a: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>
              <a:spcAft>
                <a:spcPts val="450"/>
              </a:spcAft>
            </a:pPr>
            <a:endParaRPr lang="en-IN" sz="1050" b="0" i="0" dirty="0">
              <a:solidFill>
                <a:schemeClr val="bg1"/>
              </a:solidFill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0307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" y="2529"/>
            <a:ext cx="12185776" cy="6857999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11481442" y="6565562"/>
            <a:ext cx="276188" cy="292443"/>
          </a:xfrm>
          <a:prstGeom prst="rect">
            <a:avLst/>
          </a:prstGeom>
          <a:solidFill>
            <a:srgbClr val="26A8DF"/>
          </a:solidFill>
          <a:ln>
            <a:noFill/>
          </a:ln>
          <a:effectLst>
            <a:outerShdw blurRad="50800" dist="38100" dir="16200000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defRPr/>
            </a:pPr>
            <a:fld id="{0F1269E9-5B8B-4D8F-B9F6-F90DDC202404}" type="slidenum">
              <a:rPr lang="en-US" sz="1000" smtClean="0">
                <a:solidFill>
                  <a:prstClr val="white"/>
                </a:solidFill>
              </a:rPr>
              <a:pPr algn="ctr">
                <a:defRPr/>
              </a:pPr>
              <a:t>‹#›</a:t>
            </a:fld>
            <a:endParaRPr lang="en-US" sz="11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31" y="1"/>
            <a:ext cx="9983610" cy="1002632"/>
          </a:xfrm>
        </p:spPr>
        <p:txBody>
          <a:bodyPr>
            <a:normAutofit/>
          </a:bodyPr>
          <a:lstStyle>
            <a:lvl1pPr>
              <a:defRPr sz="3200">
                <a:solidFill>
                  <a:srgbClr val="27AAE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532" y="1167898"/>
            <a:ext cx="11603443" cy="5051927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66144" y="299372"/>
            <a:ext cx="1391484" cy="435398"/>
          </a:xfrm>
          <a:prstGeom prst="rect">
            <a:avLst/>
          </a:prstGeom>
        </p:spPr>
      </p:pic>
      <p:sp>
        <p:nvSpPr>
          <p:cNvPr id="10" name="TextBox 9"/>
          <p:cNvSpPr txBox="1">
            <a:spLocks noChangeArrowheads="1"/>
          </p:cNvSpPr>
          <p:nvPr userDrawn="1"/>
        </p:nvSpPr>
        <p:spPr bwMode="auto">
          <a:xfrm>
            <a:off x="224532" y="6550170"/>
            <a:ext cx="329348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800" dirty="0">
                <a:solidFill>
                  <a:prstClr val="black">
                    <a:lumMod val="50000"/>
                    <a:lumOff val="50000"/>
                  </a:prstClr>
                </a:solidFill>
                <a:cs typeface="Tahoma" pitchFamily="34" charset="0"/>
              </a:rPr>
              <a:t>Copyright © 2017 Infogain Corporation. All rights reserved.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448418" y="683195"/>
            <a:ext cx="13915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prstClr val="black"/>
                </a:solidFill>
                <a:hlinkClick r:id="rId4"/>
              </a:rPr>
              <a:t>www.infogain.com</a:t>
            </a:r>
            <a:endParaRPr lang="en-IN" sz="1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087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imated Title Slide v1- with Presenters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7671" y="2872925"/>
            <a:ext cx="4114800" cy="1737360"/>
          </a:xfrm>
        </p:spPr>
        <p:txBody>
          <a:bodyPr anchor="t"/>
          <a:lstStyle>
            <a:lvl1pPr algn="l">
              <a:lnSpc>
                <a:spcPct val="80000"/>
              </a:lnSpc>
              <a:defRPr sz="44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71" y="2439222"/>
            <a:ext cx="1917848" cy="31591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1E2FE5FA-466C-4923-8F53-0734F9BF78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7671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F48F525-BAF8-4B02-A561-CE7E9720DC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705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1 Info</a:t>
            </a:r>
          </a:p>
        </p:txBody>
      </p:sp>
      <p:sp>
        <p:nvSpPr>
          <p:cNvPr id="15" name="Picture Placeholder 19">
            <a:extLst>
              <a:ext uri="{FF2B5EF4-FFF2-40B4-BE49-F238E27FC236}">
                <a16:creationId xmlns:a16="http://schemas.microsoft.com/office/drawing/2014/main" id="{5308E464-6C9F-49CD-B2F3-D574DBC3B7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04419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47C9EE7-C7C3-4B3F-ACF6-E3942E7B44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0453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2 Info</a:t>
            </a:r>
          </a:p>
        </p:txBody>
      </p:sp>
      <p:sp>
        <p:nvSpPr>
          <p:cNvPr id="17" name="Picture Placeholder 19">
            <a:extLst>
              <a:ext uri="{FF2B5EF4-FFF2-40B4-BE49-F238E27FC236}">
                <a16:creationId xmlns:a16="http://schemas.microsoft.com/office/drawing/2014/main" id="{46D1E226-3E26-4463-99A8-340705B9597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641167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AC2A269-AF55-4716-A12A-CB2396C70C1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07201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3 Info</a:t>
            </a:r>
          </a:p>
        </p:txBody>
      </p:sp>
      <p:sp>
        <p:nvSpPr>
          <p:cNvPr id="19" name="Picture Placeholder 19">
            <a:extLst>
              <a:ext uri="{FF2B5EF4-FFF2-40B4-BE49-F238E27FC236}">
                <a16:creationId xmlns:a16="http://schemas.microsoft.com/office/drawing/2014/main" id="{4779B1B4-690B-49D2-A551-3CCFD54F284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7915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E20F70F-96B7-4CD9-B23B-065D42654DD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43949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4 Info</a:t>
            </a:r>
          </a:p>
        </p:txBody>
      </p:sp>
      <p:pic>
        <p:nvPicPr>
          <p:cNvPr id="30" name="Picture Placeholder 2">
            <a:extLst>
              <a:ext uri="{FF2B5EF4-FFF2-40B4-BE49-F238E27FC236}">
                <a16:creationId xmlns:a16="http://schemas.microsoft.com/office/drawing/2014/main" id="{2B49ED0D-8D93-4049-BB9F-EA207C4E35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31" name="Picture Placeholder 19">
            <a:extLst>
              <a:ext uri="{FF2B5EF4-FFF2-40B4-BE49-F238E27FC236}">
                <a16:creationId xmlns:a16="http://schemas.microsoft.com/office/drawing/2014/main" id="{9E1F4D62-6B64-47C1-9F68-7365997154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21" name="Circle: Hollow 27">
            <a:extLst>
              <a:ext uri="{FF2B5EF4-FFF2-40B4-BE49-F238E27FC236}">
                <a16:creationId xmlns:a16="http://schemas.microsoft.com/office/drawing/2014/main" id="{50CF8BA7-9B1E-416B-B0C1-5320E2C70028}"/>
              </a:ext>
            </a:extLst>
          </p:cNvPr>
          <p:cNvSpPr/>
          <p:nvPr userDrawn="1"/>
        </p:nvSpPr>
        <p:spPr>
          <a:xfrm>
            <a:off x="5091378" y="-360991"/>
            <a:ext cx="7543802" cy="7543800"/>
          </a:xfrm>
          <a:prstGeom prst="donut">
            <a:avLst>
              <a:gd name="adj" fmla="val 240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Circle: Hollow 28">
            <a:extLst>
              <a:ext uri="{FF2B5EF4-FFF2-40B4-BE49-F238E27FC236}">
                <a16:creationId xmlns:a16="http://schemas.microsoft.com/office/drawing/2014/main" id="{71DF058B-04F8-4167-B439-D9356F498502}"/>
              </a:ext>
            </a:extLst>
          </p:cNvPr>
          <p:cNvSpPr/>
          <p:nvPr userDrawn="1"/>
        </p:nvSpPr>
        <p:spPr>
          <a:xfrm>
            <a:off x="5103022" y="903642"/>
            <a:ext cx="5235443" cy="5276626"/>
          </a:xfrm>
          <a:prstGeom prst="donut">
            <a:avLst>
              <a:gd name="adj" fmla="val 359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Circle: Hollow 29">
            <a:extLst>
              <a:ext uri="{FF2B5EF4-FFF2-40B4-BE49-F238E27FC236}">
                <a16:creationId xmlns:a16="http://schemas.microsoft.com/office/drawing/2014/main" id="{E10129F2-B3CB-45BD-BBA7-D14012824D90}"/>
              </a:ext>
            </a:extLst>
          </p:cNvPr>
          <p:cNvSpPr/>
          <p:nvPr userDrawn="1"/>
        </p:nvSpPr>
        <p:spPr>
          <a:xfrm>
            <a:off x="5115628" y="1963271"/>
            <a:ext cx="3313355" cy="3284590"/>
          </a:xfrm>
          <a:prstGeom prst="donut">
            <a:avLst>
              <a:gd name="adj" fmla="val 337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442666" y="1475195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1538" y="1840073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</p:spTree>
    <p:extLst>
      <p:ext uri="{BB962C8B-B14F-4D97-AF65-F5344CB8AC3E}">
        <p14:creationId xmlns:p14="http://schemas.microsoft.com/office/powerpoint/2010/main" val="147502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6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imated Title Slide v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7671" y="2872925"/>
            <a:ext cx="4114800" cy="2095500"/>
          </a:xfrm>
        </p:spPr>
        <p:txBody>
          <a:bodyPr anchor="t"/>
          <a:lstStyle>
            <a:lvl1pPr algn="l">
              <a:lnSpc>
                <a:spcPct val="80000"/>
              </a:lnSpc>
              <a:defRPr sz="44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71" y="2439222"/>
            <a:ext cx="1917848" cy="31591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pic>
        <p:nvPicPr>
          <p:cNvPr id="13" name="Picture Placeholder 2">
            <a:extLst>
              <a:ext uri="{FF2B5EF4-FFF2-40B4-BE49-F238E27FC236}">
                <a16:creationId xmlns:a16="http://schemas.microsoft.com/office/drawing/2014/main" id="{45E66EA5-B756-4646-B7D3-9131530179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14" name="Picture Placeholder 19">
            <a:extLst>
              <a:ext uri="{FF2B5EF4-FFF2-40B4-BE49-F238E27FC236}">
                <a16:creationId xmlns:a16="http://schemas.microsoft.com/office/drawing/2014/main" id="{066CFE3F-F7A0-4123-BE7F-76E47C0997A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10" name="Circle: Hollow 27">
            <a:extLst>
              <a:ext uri="{FF2B5EF4-FFF2-40B4-BE49-F238E27FC236}">
                <a16:creationId xmlns:a16="http://schemas.microsoft.com/office/drawing/2014/main" id="{50CF8BA7-9B1E-416B-B0C1-5320E2C70028}"/>
              </a:ext>
            </a:extLst>
          </p:cNvPr>
          <p:cNvSpPr/>
          <p:nvPr userDrawn="1"/>
        </p:nvSpPr>
        <p:spPr>
          <a:xfrm>
            <a:off x="5091378" y="-360991"/>
            <a:ext cx="7543802" cy="7543800"/>
          </a:xfrm>
          <a:prstGeom prst="donut">
            <a:avLst>
              <a:gd name="adj" fmla="val 24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ircle: Hollow 28">
            <a:extLst>
              <a:ext uri="{FF2B5EF4-FFF2-40B4-BE49-F238E27FC236}">
                <a16:creationId xmlns:a16="http://schemas.microsoft.com/office/drawing/2014/main" id="{71DF058B-04F8-4167-B439-D9356F498502}"/>
              </a:ext>
            </a:extLst>
          </p:cNvPr>
          <p:cNvSpPr/>
          <p:nvPr userDrawn="1"/>
        </p:nvSpPr>
        <p:spPr>
          <a:xfrm>
            <a:off x="5103022" y="903642"/>
            <a:ext cx="5235443" cy="5276626"/>
          </a:xfrm>
          <a:prstGeom prst="donut">
            <a:avLst>
              <a:gd name="adj" fmla="val 3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ircle: Hollow 29">
            <a:extLst>
              <a:ext uri="{FF2B5EF4-FFF2-40B4-BE49-F238E27FC236}">
                <a16:creationId xmlns:a16="http://schemas.microsoft.com/office/drawing/2014/main" id="{E10129F2-B3CB-45BD-BBA7-D14012824D90}"/>
              </a:ext>
            </a:extLst>
          </p:cNvPr>
          <p:cNvSpPr/>
          <p:nvPr userDrawn="1"/>
        </p:nvSpPr>
        <p:spPr>
          <a:xfrm>
            <a:off x="5115628" y="1963271"/>
            <a:ext cx="3313355" cy="3284590"/>
          </a:xfrm>
          <a:prstGeom prst="donut">
            <a:avLst>
              <a:gd name="adj" fmla="val 33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442666" y="1475195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1538" y="1840073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</p:spTree>
    <p:extLst>
      <p:ext uri="{BB962C8B-B14F-4D97-AF65-F5344CB8AC3E}">
        <p14:creationId xmlns:p14="http://schemas.microsoft.com/office/powerpoint/2010/main" val="239891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5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imated Title Slide v2 - with Presenter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7671" y="2872925"/>
            <a:ext cx="4114800" cy="1737360"/>
          </a:xfrm>
        </p:spPr>
        <p:txBody>
          <a:bodyPr anchor="t"/>
          <a:lstStyle>
            <a:lvl1pPr algn="l">
              <a:lnSpc>
                <a:spcPct val="80000"/>
              </a:lnSpc>
              <a:defRPr sz="44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71" y="2439222"/>
            <a:ext cx="1917848" cy="31591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1E2FE5FA-466C-4923-8F53-0734F9BF78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7671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F48F525-BAF8-4B02-A561-CE7E9720DC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705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1 Info</a:t>
            </a:r>
          </a:p>
        </p:txBody>
      </p:sp>
      <p:sp>
        <p:nvSpPr>
          <p:cNvPr id="15" name="Picture Placeholder 19">
            <a:extLst>
              <a:ext uri="{FF2B5EF4-FFF2-40B4-BE49-F238E27FC236}">
                <a16:creationId xmlns:a16="http://schemas.microsoft.com/office/drawing/2014/main" id="{5308E464-6C9F-49CD-B2F3-D574DBC3B7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04419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47C9EE7-C7C3-4B3F-ACF6-E3942E7B44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0453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2 Info</a:t>
            </a:r>
          </a:p>
        </p:txBody>
      </p:sp>
      <p:sp>
        <p:nvSpPr>
          <p:cNvPr id="17" name="Picture Placeholder 19">
            <a:extLst>
              <a:ext uri="{FF2B5EF4-FFF2-40B4-BE49-F238E27FC236}">
                <a16:creationId xmlns:a16="http://schemas.microsoft.com/office/drawing/2014/main" id="{46D1E226-3E26-4463-99A8-340705B9597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641167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AC2A269-AF55-4716-A12A-CB2396C70C1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07201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3 Info</a:t>
            </a:r>
          </a:p>
        </p:txBody>
      </p:sp>
      <p:sp>
        <p:nvSpPr>
          <p:cNvPr id="19" name="Picture Placeholder 19">
            <a:extLst>
              <a:ext uri="{FF2B5EF4-FFF2-40B4-BE49-F238E27FC236}">
                <a16:creationId xmlns:a16="http://schemas.microsoft.com/office/drawing/2014/main" id="{4779B1B4-690B-49D2-A551-3CCFD54F284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7915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E20F70F-96B7-4CD9-B23B-065D42654DD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43949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4 Info</a:t>
            </a:r>
          </a:p>
        </p:txBody>
      </p:sp>
      <p:pic>
        <p:nvPicPr>
          <p:cNvPr id="30" name="Picture Placeholder 2">
            <a:extLst>
              <a:ext uri="{FF2B5EF4-FFF2-40B4-BE49-F238E27FC236}">
                <a16:creationId xmlns:a16="http://schemas.microsoft.com/office/drawing/2014/main" id="{2B49ED0D-8D93-4049-BB9F-EA207C4E35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31" name="Picture Placeholder 19">
            <a:extLst>
              <a:ext uri="{FF2B5EF4-FFF2-40B4-BE49-F238E27FC236}">
                <a16:creationId xmlns:a16="http://schemas.microsoft.com/office/drawing/2014/main" id="{9E1F4D62-6B64-47C1-9F68-7365997154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21" name="Circle: Hollow 27">
            <a:extLst>
              <a:ext uri="{FF2B5EF4-FFF2-40B4-BE49-F238E27FC236}">
                <a16:creationId xmlns:a16="http://schemas.microsoft.com/office/drawing/2014/main" id="{50CF8BA7-9B1E-416B-B0C1-5320E2C70028}"/>
              </a:ext>
            </a:extLst>
          </p:cNvPr>
          <p:cNvSpPr/>
          <p:nvPr userDrawn="1"/>
        </p:nvSpPr>
        <p:spPr>
          <a:xfrm>
            <a:off x="5091378" y="-360991"/>
            <a:ext cx="7543802" cy="7543800"/>
          </a:xfrm>
          <a:prstGeom prst="donut">
            <a:avLst>
              <a:gd name="adj" fmla="val 24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Circle: Hollow 28">
            <a:extLst>
              <a:ext uri="{FF2B5EF4-FFF2-40B4-BE49-F238E27FC236}">
                <a16:creationId xmlns:a16="http://schemas.microsoft.com/office/drawing/2014/main" id="{71DF058B-04F8-4167-B439-D9356F498502}"/>
              </a:ext>
            </a:extLst>
          </p:cNvPr>
          <p:cNvSpPr/>
          <p:nvPr userDrawn="1"/>
        </p:nvSpPr>
        <p:spPr>
          <a:xfrm>
            <a:off x="5103022" y="903642"/>
            <a:ext cx="5235443" cy="5276626"/>
          </a:xfrm>
          <a:prstGeom prst="donut">
            <a:avLst>
              <a:gd name="adj" fmla="val 3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Circle: Hollow 29">
            <a:extLst>
              <a:ext uri="{FF2B5EF4-FFF2-40B4-BE49-F238E27FC236}">
                <a16:creationId xmlns:a16="http://schemas.microsoft.com/office/drawing/2014/main" id="{E10129F2-B3CB-45BD-BBA7-D14012824D90}"/>
              </a:ext>
            </a:extLst>
          </p:cNvPr>
          <p:cNvSpPr/>
          <p:nvPr userDrawn="1"/>
        </p:nvSpPr>
        <p:spPr>
          <a:xfrm>
            <a:off x="5115628" y="1963271"/>
            <a:ext cx="3313355" cy="3284590"/>
          </a:xfrm>
          <a:prstGeom prst="donut">
            <a:avLst>
              <a:gd name="adj" fmla="val 33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442666" y="1475195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1538" y="1840073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</p:spTree>
    <p:extLst>
      <p:ext uri="{BB962C8B-B14F-4D97-AF65-F5344CB8AC3E}">
        <p14:creationId xmlns:p14="http://schemas.microsoft.com/office/powerpoint/2010/main" val="177423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6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1 - with sub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223CD6E-27C2-414B-99FE-78D1D98AAD06}"/>
              </a:ext>
            </a:extLst>
          </p:cNvPr>
          <p:cNvSpPr/>
          <p:nvPr userDrawn="1"/>
        </p:nvSpPr>
        <p:spPr>
          <a:xfrm>
            <a:off x="3769949" y="898473"/>
            <a:ext cx="4648926" cy="4648926"/>
          </a:xfrm>
          <a:prstGeom prst="ellipse">
            <a:avLst/>
          </a:prstGeom>
          <a:solidFill>
            <a:schemeClr val="bg2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7C9A1D9-D296-458E-ACEC-E778E5EE2E32}"/>
              </a:ext>
            </a:extLst>
          </p:cNvPr>
          <p:cNvSpPr/>
          <p:nvPr userDrawn="1"/>
        </p:nvSpPr>
        <p:spPr>
          <a:xfrm>
            <a:off x="6821173" y="4186866"/>
            <a:ext cx="1597702" cy="159770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ubtitle 2">
            <a:extLst>
              <a:ext uri="{FF2B5EF4-FFF2-40B4-BE49-F238E27FC236}">
                <a16:creationId xmlns:a16="http://schemas.microsoft.com/office/drawing/2014/main" id="{3C5D5E26-EC47-4A53-A976-2798FA7314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1622" y="4363043"/>
            <a:ext cx="1356804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B3E54-5FB5-4437-A6B6-F6CA40F99F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69951" y="2102201"/>
            <a:ext cx="4648924" cy="2241470"/>
          </a:xfrm>
        </p:spPr>
        <p:txBody>
          <a:bodyPr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Divider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858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1 - without sub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223CD6E-27C2-414B-99FE-78D1D98AAD06}"/>
              </a:ext>
            </a:extLst>
          </p:cNvPr>
          <p:cNvSpPr/>
          <p:nvPr userDrawn="1"/>
        </p:nvSpPr>
        <p:spPr>
          <a:xfrm>
            <a:off x="3769949" y="898473"/>
            <a:ext cx="4648926" cy="4648926"/>
          </a:xfrm>
          <a:prstGeom prst="ellipse">
            <a:avLst/>
          </a:prstGeom>
          <a:solidFill>
            <a:schemeClr val="bg2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B3E54-5FB5-4437-A6B6-F6CA40F99F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69951" y="2102201"/>
            <a:ext cx="4648924" cy="2241470"/>
          </a:xfrm>
        </p:spPr>
        <p:txBody>
          <a:bodyPr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Divider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793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669" y="1582059"/>
            <a:ext cx="7149414" cy="31570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B3E88B52-A8F8-42C0-A544-92EB6CF068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69" y="4012790"/>
            <a:ext cx="7149414" cy="31591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subtitle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D95356D2-AFDD-42A5-A465-237B8096BB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7669" y="1993448"/>
            <a:ext cx="7149414" cy="196509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60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Section Divider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67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8848" y="245863"/>
            <a:ext cx="9048052" cy="315704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US" dirty="0"/>
              <a:t>SECTION HEADING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6808" y="1066800"/>
            <a:ext cx="11293168" cy="5059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30B90F-242E-4EDF-94F3-70B9791F7EF3}"/>
              </a:ext>
            </a:extLst>
          </p:cNvPr>
          <p:cNvSpPr txBox="1"/>
          <p:nvPr userDrawn="1"/>
        </p:nvSpPr>
        <p:spPr>
          <a:xfrm>
            <a:off x="11467610" y="6601381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>
                    <a:lumMod val="50000"/>
                  </a:schemeClr>
                </a:solidFill>
                <a:latin typeface="+mj-lt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j-lt"/>
              <a:cs typeface="Avenir Roman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56F0B2-4CBF-477D-95D0-F4A877A249B7}"/>
              </a:ext>
            </a:extLst>
          </p:cNvPr>
          <p:cNvSpPr/>
          <p:nvPr userDrawn="1"/>
        </p:nvSpPr>
        <p:spPr>
          <a:xfrm>
            <a:off x="351131" y="6569272"/>
            <a:ext cx="333136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0" dirty="0">
                <a:solidFill>
                  <a:schemeClr val="bg1">
                    <a:lumMod val="50000"/>
                  </a:schemeClr>
                </a:solidFill>
                <a:latin typeface="+mj-lt"/>
                <a:cs typeface="Avenir Roman"/>
              </a:rPr>
              <a:t>Copyright © 2019 Infogain Corporation. All Rights Reserved.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4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1" r:id="rId3"/>
    <p:sldLayoutId id="2147483682" r:id="rId4"/>
    <p:sldLayoutId id="2147483708" r:id="rId5"/>
    <p:sldLayoutId id="2147483709" r:id="rId6"/>
    <p:sldLayoutId id="2147483688" r:id="rId7"/>
    <p:sldLayoutId id="2147483724" r:id="rId8"/>
    <p:sldLayoutId id="2147483689" r:id="rId9"/>
    <p:sldLayoutId id="2147483712" r:id="rId10"/>
    <p:sldLayoutId id="2147483713" r:id="rId11"/>
    <p:sldLayoutId id="2147483654" r:id="rId12"/>
    <p:sldLayoutId id="2147483686" r:id="rId13"/>
    <p:sldLayoutId id="2147483687" r:id="rId14"/>
    <p:sldLayoutId id="2147483718" r:id="rId15"/>
    <p:sldLayoutId id="2147483722" r:id="rId16"/>
    <p:sldLayoutId id="2147483720" r:id="rId17"/>
    <p:sldLayoutId id="2147483723" r:id="rId18"/>
    <p:sldLayoutId id="2147483725" r:id="rId19"/>
    <p:sldLayoutId id="2147483721" r:id="rId20"/>
    <p:sldLayoutId id="2147483697" r:id="rId21"/>
    <p:sldLayoutId id="2147483698" r:id="rId22"/>
    <p:sldLayoutId id="2147483700" r:id="rId23"/>
    <p:sldLayoutId id="2147483699" r:id="rId24"/>
    <p:sldLayoutId id="2147483692" r:id="rId25"/>
    <p:sldLayoutId id="2147483693" r:id="rId26"/>
    <p:sldLayoutId id="2147483694" r:id="rId27"/>
    <p:sldLayoutId id="2147483695" r:id="rId28"/>
    <p:sldLayoutId id="2147483707" r:id="rId29"/>
    <p:sldLayoutId id="2147483691" r:id="rId30"/>
    <p:sldLayoutId id="2147483726" r:id="rId31"/>
    <p:sldLayoutId id="2147483727" r:id="rId32"/>
  </p:sldLayoutIdLst>
  <p:txStyles>
    <p:titleStyle>
      <a:lvl1pPr algn="l" defTabSz="457200" rtl="0" eaLnBrk="1" latinLnBrk="0" hangingPunct="1">
        <a:spcBef>
          <a:spcPct val="0"/>
        </a:spcBef>
        <a:buNone/>
        <a:defRPr sz="1600" kern="1200" cap="all" spc="0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ts val="1600"/>
        </a:spcBef>
        <a:buClr>
          <a:schemeClr val="bg2"/>
        </a:buClr>
        <a:buFontTx/>
        <a:buChar char="◌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800"/>
        </a:spcBef>
        <a:buClr>
          <a:schemeClr val="bg2"/>
        </a:buClr>
        <a:buFontTx/>
        <a:buChar char="◌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600"/>
        </a:spcBef>
        <a:buClr>
          <a:schemeClr val="bg2"/>
        </a:buClr>
        <a:buFontTx/>
        <a:buChar char="◌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400"/>
        </a:spcBef>
        <a:buClr>
          <a:schemeClr val="bg2"/>
        </a:buClr>
        <a:buFontTx/>
        <a:buChar char="◌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400"/>
        </a:spcBef>
        <a:buClr>
          <a:schemeClr val="bg2"/>
        </a:buClr>
        <a:buFontTx/>
        <a:buChar char="◌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 userDrawn="1">
          <p15:clr>
            <a:srgbClr val="F26B43"/>
          </p15:clr>
        </p15:guide>
        <p15:guide id="2" pos="275" userDrawn="1">
          <p15:clr>
            <a:srgbClr val="F26B43"/>
          </p15:clr>
        </p15:guide>
        <p15:guide id="3" pos="7403" userDrawn="1">
          <p15:clr>
            <a:srgbClr val="F26B43"/>
          </p15:clr>
        </p15:guide>
        <p15:guide id="4" orient="horz" pos="3864" userDrawn="1">
          <p15:clr>
            <a:srgbClr val="F26B43"/>
          </p15:clr>
        </p15:guide>
        <p15:guide id="5" orient="horz" pos="888" userDrawn="1">
          <p15:clr>
            <a:srgbClr val="F26B43"/>
          </p15:clr>
        </p15:guide>
        <p15:guide id="6" pos="25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 API Documentation using Swagger2</a:t>
            </a:r>
          </a:p>
        </p:txBody>
      </p:sp>
      <p:sp>
        <p:nvSpPr>
          <p:cNvPr id="31" name="Subtitle 3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Java Meetup</a:t>
            </a:r>
          </a:p>
        </p:txBody>
      </p:sp>
    </p:spTree>
    <p:extLst>
      <p:ext uri="{BB962C8B-B14F-4D97-AF65-F5344CB8AC3E}">
        <p14:creationId xmlns:p14="http://schemas.microsoft.com/office/powerpoint/2010/main" val="275929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435A3B-AEAF-4621-B5EF-7DBC6B3131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Swagger 2 </a:t>
            </a:r>
            <a:r>
              <a:rPr lang="en-US" dirty="0"/>
              <a:t>YML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5732E-81F9-4E2C-9221-A19AA5FA7C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850" y="794503"/>
            <a:ext cx="11595893" cy="1938992"/>
          </a:xfrm>
        </p:spPr>
        <p:txBody>
          <a:bodyPr/>
          <a:lstStyle/>
          <a:p>
            <a:r>
              <a:rPr lang="en-US" sz="1600" dirty="0"/>
              <a:t>We can share our project’s swagger to anyone in form of a YML document.</a:t>
            </a:r>
          </a:p>
          <a:p>
            <a:r>
              <a:rPr lang="en-US" sz="1600" dirty="0"/>
              <a:t>We can create/Edit the </a:t>
            </a:r>
            <a:r>
              <a:rPr lang="en-US" sz="1600" dirty="0" err="1"/>
              <a:t>yaml</a:t>
            </a:r>
            <a:r>
              <a:rPr lang="en-US" sz="1600" dirty="0"/>
              <a:t> of a project online on </a:t>
            </a:r>
            <a:r>
              <a:rPr lang="en-US" sz="1600" dirty="0" smtClean="0"/>
              <a:t>https://editor.swagger.io</a:t>
            </a:r>
            <a:endParaRPr lang="en-US" sz="1600" dirty="0"/>
          </a:p>
          <a:p>
            <a:r>
              <a:rPr lang="en-US" sz="1600" dirty="0"/>
              <a:t>The swagger editor is also downloadable as a maven project to run offline</a:t>
            </a:r>
            <a:endParaRPr lang="en-US" sz="16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17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ECB04-9DF7-41C2-969C-4D4F447CC6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33B2B4-F502-4669-880F-EF13CCA722F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696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68CB93-2D67-42EF-A9E0-BE641A50A2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Objective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AE9793-E192-4933-8DD0-D64640B5C1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3744615"/>
          </a:xfrm>
        </p:spPr>
        <p:txBody>
          <a:bodyPr/>
          <a:lstStyle/>
          <a:p>
            <a:r>
              <a:rPr lang="en-US" dirty="0"/>
              <a:t>Should be able to explain Swagger2</a:t>
            </a:r>
          </a:p>
          <a:p>
            <a:r>
              <a:rPr lang="en-US" dirty="0"/>
              <a:t>Should be able to configure Swagger2 to in Spring Boot</a:t>
            </a:r>
          </a:p>
          <a:p>
            <a:r>
              <a:rPr lang="en-US" dirty="0"/>
              <a:t>Should be able to use Swagger2 annotations for Rest Endpoint</a:t>
            </a:r>
          </a:p>
          <a:p>
            <a:r>
              <a:rPr lang="en-US" dirty="0"/>
              <a:t>Should be able to use Swagger2 annotations for  Model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237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EC01BEC-01EA-4D48-93CE-015FCBF177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What is Swagger?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98C566-7AD1-4BD8-9AF4-812FDE2265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4093428"/>
          </a:xfrm>
        </p:spPr>
        <p:txBody>
          <a:bodyPr/>
          <a:lstStyle/>
          <a:p>
            <a:r>
              <a:rPr lang="en-US" dirty="0"/>
              <a:t>Swagger is a specification and framework for describing REST APIs using a common language that everyone can understand.</a:t>
            </a:r>
          </a:p>
          <a:p>
            <a:r>
              <a:rPr lang="en-US" dirty="0"/>
              <a:t>It offers both human readable and machine readable format of documentation.</a:t>
            </a:r>
          </a:p>
          <a:p>
            <a:r>
              <a:rPr lang="en-US" dirty="0"/>
              <a:t>It provides both JSON and UI support. JSON can be used as machine readable format and Swagger-UI is for visual display which is easy for humans to understand by just browsing the API documentation.</a:t>
            </a:r>
          </a:p>
          <a:p>
            <a:r>
              <a:rPr lang="en-US" dirty="0"/>
              <a:t>It enables documentation to be updated at the same pace as the server. Consumer can understand and interact with the remote service with a minimal amount of implementation logic. </a:t>
            </a:r>
          </a:p>
          <a:p>
            <a:r>
              <a:rPr lang="en-US" dirty="0"/>
              <a:t>Thus Swagger removes the guesswork in calling the service.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75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3049BF-A183-46FA-80F3-DF82FC1019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Adding Swagger Dependencies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165A5-19B2-4110-8B53-A40CA480DD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4821833"/>
          </a:xfrm>
        </p:spPr>
        <p:txBody>
          <a:bodyPr/>
          <a:lstStyle/>
          <a:p>
            <a:r>
              <a:rPr lang="en-US" b="1" dirty="0"/>
              <a:t>Add  </a:t>
            </a:r>
            <a:r>
              <a:rPr lang="en-US" b="1" dirty="0" err="1"/>
              <a:t>Springfox</a:t>
            </a:r>
            <a:r>
              <a:rPr lang="en-US" b="1" dirty="0"/>
              <a:t>-Swagger 2 dependency</a:t>
            </a:r>
          </a:p>
          <a:p>
            <a:pPr marL="457200" lvl="1" indent="0">
              <a:buNone/>
            </a:pPr>
            <a:r>
              <a:rPr lang="en-US" dirty="0"/>
              <a:t>&lt;dependency&gt;</a:t>
            </a:r>
          </a:p>
          <a:p>
            <a:pPr marL="457200" lvl="1" indent="0">
              <a:buNone/>
            </a:pPr>
            <a:r>
              <a:rPr lang="en-US" dirty="0"/>
              <a:t>&lt;groupId&gt;</a:t>
            </a:r>
            <a:r>
              <a:rPr lang="en-US" dirty="0" err="1"/>
              <a:t>io.springfox</a:t>
            </a:r>
            <a:r>
              <a:rPr lang="en-US" dirty="0"/>
              <a:t>&lt;/groupId&gt;</a:t>
            </a:r>
          </a:p>
          <a:p>
            <a:pPr marL="457200" lvl="1" indent="0">
              <a:buNone/>
            </a:pPr>
            <a:r>
              <a:rPr lang="en-US" dirty="0"/>
              <a:t>&lt;</a:t>
            </a:r>
            <a:r>
              <a:rPr lang="en-US" dirty="0" err="1"/>
              <a:t>artifactId</a:t>
            </a:r>
            <a:r>
              <a:rPr lang="en-US" dirty="0"/>
              <a:t>&gt;springfox-swagger2&lt;/</a:t>
            </a:r>
            <a:r>
              <a:rPr lang="en-US" dirty="0" err="1"/>
              <a:t>artifactId</a:t>
            </a:r>
            <a:r>
              <a:rPr lang="en-US" dirty="0"/>
              <a:t>&gt;</a:t>
            </a:r>
          </a:p>
          <a:p>
            <a:pPr marL="457200" lvl="1" indent="0">
              <a:buNone/>
            </a:pPr>
            <a:r>
              <a:rPr lang="en-US" dirty="0"/>
              <a:t>&lt;version&gt;2.8.0&lt;/version&gt;</a:t>
            </a:r>
          </a:p>
          <a:p>
            <a:pPr marL="457200" lvl="1" indent="0">
              <a:buNone/>
            </a:pPr>
            <a:r>
              <a:rPr lang="en-US" dirty="0"/>
              <a:t>&lt;/dependency&gt;</a:t>
            </a:r>
          </a:p>
          <a:p>
            <a:r>
              <a:rPr lang="en-US" b="1" dirty="0"/>
              <a:t>In addition to Springfox , you also require Swagger UI. </a:t>
            </a:r>
          </a:p>
          <a:p>
            <a:pPr marL="457200" lvl="1" indent="0">
              <a:buNone/>
            </a:pPr>
            <a:r>
              <a:rPr lang="en-US" dirty="0"/>
              <a:t>&lt;dependency&gt;</a:t>
            </a:r>
          </a:p>
          <a:p>
            <a:pPr marL="457200" lvl="1" indent="0">
              <a:buNone/>
            </a:pPr>
            <a:r>
              <a:rPr lang="en-US" dirty="0"/>
              <a:t>&lt;groupId&gt;</a:t>
            </a:r>
            <a:r>
              <a:rPr lang="en-US" dirty="0" err="1"/>
              <a:t>io.springfox</a:t>
            </a:r>
            <a:r>
              <a:rPr lang="en-US" dirty="0"/>
              <a:t>&lt;/groupId&gt;</a:t>
            </a:r>
          </a:p>
          <a:p>
            <a:pPr marL="457200" lvl="1" indent="0">
              <a:buNone/>
            </a:pPr>
            <a:r>
              <a:rPr lang="en-US" dirty="0"/>
              <a:t>&lt;</a:t>
            </a:r>
            <a:r>
              <a:rPr lang="en-US" dirty="0" err="1"/>
              <a:t>artifactId</a:t>
            </a:r>
            <a:r>
              <a:rPr lang="en-US" dirty="0"/>
              <a:t>&gt;</a:t>
            </a:r>
            <a:r>
              <a:rPr lang="en-US" dirty="0" err="1"/>
              <a:t>springfox</a:t>
            </a:r>
            <a:r>
              <a:rPr lang="en-US" dirty="0"/>
              <a:t>-swagger-</a:t>
            </a:r>
            <a:r>
              <a:rPr lang="en-US" dirty="0" err="1"/>
              <a:t>ui</a:t>
            </a:r>
            <a:r>
              <a:rPr lang="en-US" dirty="0"/>
              <a:t>&lt;/</a:t>
            </a:r>
            <a:r>
              <a:rPr lang="en-US" dirty="0" err="1"/>
              <a:t>artifactId</a:t>
            </a:r>
            <a:r>
              <a:rPr lang="en-US" dirty="0"/>
              <a:t>&gt;</a:t>
            </a:r>
          </a:p>
          <a:p>
            <a:pPr marL="457200" lvl="1" indent="0">
              <a:buNone/>
            </a:pPr>
            <a:r>
              <a:rPr lang="en-US" dirty="0"/>
              <a:t>&lt;version&gt;2.8.0&lt;/version&gt;</a:t>
            </a:r>
          </a:p>
          <a:p>
            <a:pPr marL="457200" lvl="1" indent="0">
              <a:buNone/>
            </a:pPr>
            <a:r>
              <a:rPr lang="en-US" dirty="0"/>
              <a:t>&lt;/dependency&gt;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836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02D25D-A362-46D2-9B8D-76B5BA9068C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5822" y="245863"/>
            <a:ext cx="10149840" cy="548640"/>
          </a:xfrm>
        </p:spPr>
        <p:txBody>
          <a:bodyPr/>
          <a:lstStyle/>
          <a:p>
            <a:r>
              <a:rPr lang="en-US" dirty="0"/>
              <a:t>Configuring Swagger 2 in the Application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DF49C-F608-4F79-A4DC-1079587E8E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5614" y="705435"/>
            <a:ext cx="11755549" cy="6152565"/>
          </a:xfrm>
        </p:spPr>
        <p:txBody>
          <a:bodyPr/>
          <a:lstStyle/>
          <a:p>
            <a:pPr marL="400050" lvl="1" indent="0">
              <a:buNone/>
            </a:pPr>
            <a:r>
              <a:rPr lang="en-US" dirty="0"/>
              <a:t>@Configuration@EnableSwagger2</a:t>
            </a:r>
          </a:p>
          <a:p>
            <a:pPr marL="400050" lvl="1" indent="0">
              <a:buNone/>
            </a:pPr>
            <a:r>
              <a:rPr lang="en-US" dirty="0"/>
              <a:t>public class Swagger2Config {</a:t>
            </a:r>
          </a:p>
          <a:p>
            <a:pPr marL="400050" lvl="1" indent="0">
              <a:buNone/>
            </a:pPr>
            <a:r>
              <a:rPr lang="en-US" dirty="0"/>
              <a:t>@Bean</a:t>
            </a:r>
          </a:p>
          <a:p>
            <a:pPr marL="400050" lvl="1" indent="0">
              <a:buNone/>
            </a:pPr>
            <a:r>
              <a:rPr lang="en-US" dirty="0"/>
              <a:t>public Docket </a:t>
            </a:r>
            <a:r>
              <a:rPr lang="en-US" dirty="0" err="1"/>
              <a:t>api</a:t>
            </a:r>
            <a:r>
              <a:rPr lang="en-US" dirty="0"/>
              <a:t>() {</a:t>
            </a:r>
          </a:p>
          <a:p>
            <a:pPr marL="400050" lvl="1" indent="0">
              <a:buNone/>
            </a:pPr>
            <a:r>
              <a:rPr lang="en-US" dirty="0"/>
              <a:t>return new Docket(DocumentationType.SWAGGER_2).select().</a:t>
            </a:r>
            <a:r>
              <a:rPr lang="en-US" dirty="0" err="1"/>
              <a:t>apis</a:t>
            </a:r>
            <a:r>
              <a:rPr lang="en-US" dirty="0"/>
              <a:t>(</a:t>
            </a:r>
            <a:r>
              <a:rPr lang="en-US" dirty="0" err="1"/>
              <a:t>RequestHandlerSelectors.basePackage</a:t>
            </a:r>
            <a:r>
              <a:rPr lang="en-US" dirty="0"/>
              <a:t>("</a:t>
            </a:r>
            <a:r>
              <a:rPr lang="en-US" dirty="0" err="1"/>
              <a:t>com.web.spring.controller</a:t>
            </a:r>
            <a:r>
              <a:rPr lang="en-US" dirty="0"/>
              <a:t> ")).paths(</a:t>
            </a:r>
            <a:r>
              <a:rPr lang="en-US" dirty="0" err="1"/>
              <a:t>PathSelectors.regex</a:t>
            </a:r>
            <a:r>
              <a:rPr lang="en-US" dirty="0"/>
              <a:t>("/.*")).build().</a:t>
            </a:r>
            <a:r>
              <a:rPr lang="en-US" dirty="0" err="1"/>
              <a:t>apiInfo</a:t>
            </a:r>
            <a:r>
              <a:rPr lang="en-US" dirty="0"/>
              <a:t>(</a:t>
            </a:r>
            <a:r>
              <a:rPr lang="en-US" dirty="0" err="1"/>
              <a:t>apiEndPointsInfo</a:t>
            </a:r>
            <a:r>
              <a:rPr lang="en-US" dirty="0"/>
              <a:t>());</a:t>
            </a:r>
          </a:p>
          <a:p>
            <a:pPr marL="400050" lvl="1" indent="0">
              <a:buNone/>
            </a:pPr>
            <a:r>
              <a:rPr lang="en-US" dirty="0"/>
              <a:t>}</a:t>
            </a:r>
          </a:p>
          <a:p>
            <a:pPr marL="400050" lvl="1" indent="0">
              <a:buNone/>
            </a:pPr>
            <a:r>
              <a:rPr lang="en-US" dirty="0"/>
              <a:t>private </a:t>
            </a:r>
            <a:r>
              <a:rPr lang="en-US" dirty="0" err="1"/>
              <a:t>ApiInfo</a:t>
            </a:r>
            <a:r>
              <a:rPr lang="en-US" dirty="0"/>
              <a:t> </a:t>
            </a:r>
            <a:r>
              <a:rPr lang="en-US" dirty="0" err="1"/>
              <a:t>apiEndPointsInfo</a:t>
            </a:r>
            <a:r>
              <a:rPr lang="en-US" dirty="0"/>
              <a:t>() {</a:t>
            </a:r>
          </a:p>
          <a:p>
            <a:pPr marL="400050" lvl="1" indent="0">
              <a:buNone/>
            </a:pPr>
            <a:r>
              <a:rPr lang="en-US" dirty="0"/>
              <a:t>return new </a:t>
            </a:r>
            <a:r>
              <a:rPr lang="en-US" dirty="0" err="1"/>
              <a:t>ApiInfoBuilder</a:t>
            </a:r>
            <a:r>
              <a:rPr lang="en-US" dirty="0"/>
              <a:t>().title("Spring Boot REST API").description("Project Management REST API").version("1.0.0").build();</a:t>
            </a:r>
          </a:p>
          <a:p>
            <a:pPr marL="400050" lvl="1" indent="0">
              <a:buNone/>
            </a:pPr>
            <a:r>
              <a:rPr lang="en-US" dirty="0"/>
              <a:t>} }</a:t>
            </a:r>
          </a:p>
          <a:p>
            <a:r>
              <a:rPr lang="en-US" dirty="0"/>
              <a:t>The  </a:t>
            </a:r>
            <a:r>
              <a:rPr lang="en-US" b="1" dirty="0"/>
              <a:t>select()</a:t>
            </a:r>
            <a:r>
              <a:rPr lang="en-US" dirty="0"/>
              <a:t>  method called on the Docket bean instance returns an </a:t>
            </a:r>
            <a:r>
              <a:rPr lang="en-US" b="1" dirty="0" err="1"/>
              <a:t>ApiSelectorBuilder</a:t>
            </a:r>
            <a:r>
              <a:rPr lang="en-US" b="1" dirty="0"/>
              <a:t> </a:t>
            </a:r>
            <a:r>
              <a:rPr lang="en-US" dirty="0"/>
              <a:t>instance , which provides the  </a:t>
            </a:r>
            <a:r>
              <a:rPr lang="en-US" b="1" dirty="0" err="1"/>
              <a:t>apis</a:t>
            </a:r>
            <a:r>
              <a:rPr lang="en-US" b="1" dirty="0"/>
              <a:t>()</a:t>
            </a:r>
            <a:r>
              <a:rPr lang="en-US" dirty="0"/>
              <a:t> and  </a:t>
            </a:r>
            <a:r>
              <a:rPr lang="en-US" b="1" dirty="0"/>
              <a:t>paths()</a:t>
            </a:r>
            <a:r>
              <a:rPr lang="en-US" dirty="0"/>
              <a:t>  methods that are used to filter the controllers and methods that are being documented using String predicates.</a:t>
            </a:r>
          </a:p>
          <a:p>
            <a:r>
              <a:rPr lang="en-US" dirty="0"/>
              <a:t>The </a:t>
            </a:r>
            <a:r>
              <a:rPr lang="en-US" b="1" dirty="0" err="1"/>
              <a:t>RequestHandlerSelectors.basePackage</a:t>
            </a:r>
            <a:r>
              <a:rPr lang="en-US" dirty="0"/>
              <a:t> predicate matches the </a:t>
            </a:r>
            <a:r>
              <a:rPr lang="en-US" b="1" dirty="0" err="1"/>
              <a:t>com.web.spring.controller</a:t>
            </a:r>
            <a:r>
              <a:rPr lang="en-US" dirty="0"/>
              <a:t> base package to filter the API.</a:t>
            </a:r>
          </a:p>
          <a:p>
            <a:r>
              <a:rPr lang="en-US" dirty="0"/>
              <a:t>The </a:t>
            </a:r>
            <a:r>
              <a:rPr lang="en-US" b="1" dirty="0" err="1"/>
              <a:t>apiEndPointsInfo</a:t>
            </a:r>
            <a:r>
              <a:rPr lang="en-US" b="1" dirty="0"/>
              <a:t>()</a:t>
            </a:r>
            <a:r>
              <a:rPr lang="en-US" dirty="0"/>
              <a:t> custom method returns and </a:t>
            </a:r>
            <a:r>
              <a:rPr lang="en-US" dirty="0" err="1"/>
              <a:t>ApiInfo</a:t>
            </a:r>
            <a:r>
              <a:rPr lang="en-US" dirty="0"/>
              <a:t> object initialized with information about API.</a:t>
            </a:r>
          </a:p>
          <a:p>
            <a:pPr marL="40005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503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83041C3-15A0-4469-BAAB-798331006F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Launching Swagger UI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E1887-F743-4F2F-ABD5-DCDD84B5A0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4390946"/>
          </a:xfrm>
        </p:spPr>
        <p:txBody>
          <a:bodyPr/>
          <a:lstStyle/>
          <a:p>
            <a:r>
              <a:rPr lang="en-US" b="1" dirty="0"/>
              <a:t>Launching Swagger UI</a:t>
            </a:r>
          </a:p>
          <a:p>
            <a:pPr lvl="1"/>
            <a:r>
              <a:rPr lang="en-US" dirty="0"/>
              <a:t>Swagger UI is available at </a:t>
            </a:r>
            <a:r>
              <a:rPr lang="en-US" b="1" dirty="0"/>
              <a:t>http://localhost:serverport/swagger-ui.html</a:t>
            </a:r>
          </a:p>
          <a:p>
            <a:pPr lvl="1"/>
            <a:r>
              <a:rPr lang="en-US" dirty="0"/>
              <a:t>It shows a list of all the resources that are exposed.</a:t>
            </a:r>
          </a:p>
          <a:p>
            <a:r>
              <a:rPr lang="en-US" b="1" dirty="0"/>
              <a:t>Swagger 2 Annotations for REST Endpoints</a:t>
            </a:r>
          </a:p>
          <a:p>
            <a:pPr lvl="1"/>
            <a:r>
              <a:rPr lang="en-US" dirty="0"/>
              <a:t>Swagger provides various annotations to customize REST endpoints documentation.</a:t>
            </a:r>
          </a:p>
          <a:p>
            <a:r>
              <a:rPr lang="en-US" b="1" dirty="0"/>
              <a:t>@Api </a:t>
            </a:r>
          </a:p>
          <a:p>
            <a:pPr lvl="1"/>
            <a:r>
              <a:rPr lang="en-US" dirty="0"/>
              <a:t>Marks a class as a Swagger resource.</a:t>
            </a:r>
          </a:p>
          <a:p>
            <a:pPr lvl="1"/>
            <a:r>
              <a:rPr lang="en-US" dirty="0"/>
              <a:t>You can use the @Api annotation on your controller class to describe your API.</a:t>
            </a:r>
          </a:p>
          <a:p>
            <a:r>
              <a:rPr lang="en-US" dirty="0"/>
              <a:t>@Api(value="Project Management </a:t>
            </a:r>
            <a:r>
              <a:rPr lang="en-US" dirty="0" smtClean="0"/>
              <a:t>System)</a:t>
            </a:r>
            <a:endParaRPr lang="en-US" dirty="0"/>
          </a:p>
          <a:p>
            <a:r>
              <a:rPr lang="en-US" dirty="0"/>
              <a:t>public class </a:t>
            </a:r>
            <a:r>
              <a:rPr lang="en-GB" dirty="0" err="1"/>
              <a:t>ProjectController</a:t>
            </a:r>
            <a:r>
              <a:rPr lang="en-US" dirty="0" smtClean="0"/>
              <a:t> </a:t>
            </a:r>
            <a:r>
              <a:rPr lang="en-US" dirty="0"/>
              <a:t>{}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101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A63F04E-C76E-4022-A8C7-503B4C86F3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Swagger 2 Annotations for REST Endpoints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2478FE-753B-4AE7-A1F3-112E1229FB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3559949"/>
          </a:xfrm>
        </p:spPr>
        <p:txBody>
          <a:bodyPr/>
          <a:lstStyle/>
          <a:p>
            <a:r>
              <a:rPr lang="en-US" b="1" dirty="0"/>
              <a:t>@ApiOperation-</a:t>
            </a:r>
          </a:p>
          <a:p>
            <a:pPr lvl="1"/>
            <a:r>
              <a:rPr lang="en-US" dirty="0"/>
              <a:t>This annotation is used to describe the exposed REST API. </a:t>
            </a:r>
          </a:p>
          <a:p>
            <a:pPr lvl="1"/>
            <a:r>
              <a:rPr lang="en-US" dirty="0"/>
              <a:t>It describes an operation or typically a HTTP method against a specific path.</a:t>
            </a:r>
          </a:p>
          <a:p>
            <a:endParaRPr lang="en-US" b="1" dirty="0"/>
          </a:p>
          <a:p>
            <a:r>
              <a:rPr lang="en-US" b="1" dirty="0"/>
              <a:t>Annotation Parameter Description</a:t>
            </a:r>
          </a:p>
          <a:p>
            <a:pPr lvl="1"/>
            <a:r>
              <a:rPr lang="en-US" b="1" dirty="0"/>
              <a:t>value</a:t>
            </a:r>
            <a:r>
              <a:rPr lang="en-US" dirty="0"/>
              <a:t>	 The value of the annotation is a short description on the API. </a:t>
            </a:r>
          </a:p>
          <a:p>
            <a:pPr lvl="1"/>
            <a:r>
              <a:rPr lang="en-US" b="1" dirty="0"/>
              <a:t>notes</a:t>
            </a:r>
            <a:r>
              <a:rPr lang="en-US" dirty="0"/>
              <a:t>	 The notes allows you to give significantly more details about the operations</a:t>
            </a:r>
          </a:p>
          <a:p>
            <a:pPr lvl="1"/>
            <a:r>
              <a:rPr lang="en-US" b="1" dirty="0"/>
              <a:t>nickname</a:t>
            </a:r>
            <a:r>
              <a:rPr lang="en-US" dirty="0"/>
              <a:t>	The nickname for this API.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775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96AD25-4F91-4F08-96F2-36E9D33C19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Swagger 2 Annotations for REST Endpoints(contd..)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B83821-0834-453C-B815-832E53FD31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4390946"/>
          </a:xfrm>
        </p:spPr>
        <p:txBody>
          <a:bodyPr/>
          <a:lstStyle/>
          <a:p>
            <a:r>
              <a:rPr lang="en-US" b="1" dirty="0"/>
              <a:t>@ApiResponse Annotation </a:t>
            </a:r>
          </a:p>
          <a:p>
            <a:pPr lvl="1"/>
            <a:r>
              <a:rPr lang="en-US" dirty="0"/>
              <a:t>Allows overriding the default response messages of HTTP methods with custom message.</a:t>
            </a:r>
          </a:p>
          <a:p>
            <a:r>
              <a:rPr lang="en-US" b="1" dirty="0"/>
              <a:t>Annotation ParameterDescription</a:t>
            </a:r>
          </a:p>
          <a:p>
            <a:pPr lvl="1"/>
            <a:r>
              <a:rPr lang="en-US" dirty="0"/>
              <a:t>ApiResponse	The @ApiResponse describes a concrete possible response</a:t>
            </a:r>
          </a:p>
          <a:p>
            <a:r>
              <a:rPr lang="en-US" b="1" dirty="0"/>
              <a:t>@ApiParam Annotation:</a:t>
            </a:r>
          </a:p>
          <a:p>
            <a:pPr lvl="1"/>
            <a:r>
              <a:rPr lang="en-US" dirty="0"/>
              <a:t>Used to add additional meta-data for operation parameters like this:</a:t>
            </a:r>
          </a:p>
          <a:p>
            <a:r>
              <a:rPr lang="en-US" b="1" dirty="0"/>
              <a:t>Annotation Parameter Description</a:t>
            </a:r>
          </a:p>
          <a:p>
            <a:pPr lvl="1"/>
            <a:r>
              <a:rPr lang="en-US" b="1" dirty="0"/>
              <a:t>value</a:t>
            </a:r>
            <a:r>
              <a:rPr lang="en-US" dirty="0"/>
              <a:t>	            The value is a short description of the parameter</a:t>
            </a:r>
          </a:p>
          <a:p>
            <a:pPr lvl="1"/>
            <a:r>
              <a:rPr lang="en-US" b="1" dirty="0"/>
              <a:t>required</a:t>
            </a:r>
            <a:r>
              <a:rPr lang="en-US" dirty="0"/>
              <a:t>	  If the parameter is optional or required.</a:t>
            </a:r>
          </a:p>
          <a:p>
            <a:pPr lvl="1"/>
            <a:r>
              <a:rPr lang="en-US" b="1" dirty="0" err="1"/>
              <a:t>defaultValue</a:t>
            </a:r>
            <a:r>
              <a:rPr lang="en-US" dirty="0"/>
              <a:t>   Specify </a:t>
            </a:r>
            <a:r>
              <a:rPr lang="en-US" dirty="0" err="1"/>
              <a:t>defaultValue</a:t>
            </a:r>
            <a:r>
              <a:rPr lang="en-US" dirty="0"/>
              <a:t> of the parameter.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785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435A3B-AEAF-4621-B5EF-7DBC6B3131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Swagger 2 Annotations for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5732E-81F9-4E2C-9221-A19AA5FA7C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850" y="794503"/>
            <a:ext cx="11595893" cy="6001643"/>
          </a:xfrm>
        </p:spPr>
        <p:txBody>
          <a:bodyPr/>
          <a:lstStyle/>
          <a:p>
            <a:r>
              <a:rPr lang="en-US" b="1" dirty="0"/>
              <a:t>@ApiModel-</a:t>
            </a:r>
          </a:p>
          <a:p>
            <a:pPr lvl="1"/>
            <a:r>
              <a:rPr lang="en-US" dirty="0"/>
              <a:t>The @ApiModel allows you to manipulate the meta data of a model class.</a:t>
            </a:r>
          </a:p>
          <a:p>
            <a:r>
              <a:rPr lang="en-US" b="1" dirty="0"/>
              <a:t>It takes the following parameters-</a:t>
            </a:r>
          </a:p>
          <a:p>
            <a:pPr lvl="1"/>
            <a:r>
              <a:rPr lang="en-US" b="1" dirty="0"/>
              <a:t>value</a:t>
            </a:r>
            <a:r>
              <a:rPr lang="en-US" dirty="0"/>
              <a:t>	                The name displayed for the Model class</a:t>
            </a:r>
          </a:p>
          <a:p>
            <a:pPr lvl="1"/>
            <a:r>
              <a:rPr lang="en-US" b="1" dirty="0"/>
              <a:t>description</a:t>
            </a:r>
            <a:r>
              <a:rPr lang="en-US" dirty="0"/>
              <a:t>	The description of the model class</a:t>
            </a:r>
          </a:p>
          <a:p>
            <a:r>
              <a:rPr lang="en-US" b="1" dirty="0"/>
              <a:t>@ApiModelProperty </a:t>
            </a:r>
          </a:p>
          <a:p>
            <a:pPr lvl="1"/>
            <a:r>
              <a:rPr lang="en-US" dirty="0"/>
              <a:t>It describe the properties of a model class. </a:t>
            </a:r>
          </a:p>
          <a:p>
            <a:pPr lvl="1"/>
            <a:r>
              <a:rPr lang="en-US" dirty="0"/>
              <a:t>You can also document a property as required.</a:t>
            </a:r>
          </a:p>
          <a:p>
            <a:pPr lvl="1"/>
            <a:r>
              <a:rPr lang="en-US" dirty="0"/>
              <a:t>The position of the field in the response class during display using swagger.</a:t>
            </a:r>
          </a:p>
          <a:p>
            <a:r>
              <a:rPr lang="en-US" b="1" dirty="0"/>
              <a:t>It takes the following parameters-</a:t>
            </a:r>
          </a:p>
          <a:p>
            <a:pPr lvl="1"/>
            <a:r>
              <a:rPr lang="en-US" dirty="0"/>
              <a:t>position	The position of the field in the response class during display using swagger.</a:t>
            </a:r>
          </a:p>
          <a:p>
            <a:pPr lvl="1"/>
            <a:r>
              <a:rPr lang="en-US" dirty="0"/>
              <a:t>value	          The value of the field when using Swagger. </a:t>
            </a:r>
          </a:p>
          <a:p>
            <a:pPr lvl="1"/>
            <a:r>
              <a:rPr lang="en-US" dirty="0"/>
              <a:t>required	 If the field is optional or required.</a:t>
            </a:r>
          </a:p>
          <a:p>
            <a:pPr lvl="1"/>
            <a:r>
              <a:rPr lang="en-US" dirty="0"/>
              <a:t>Notes              Description of  about model property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512179"/>
      </p:ext>
    </p:extLst>
  </p:cSld>
  <p:clrMapOvr>
    <a:masterClrMapping/>
  </p:clrMapOvr>
</p:sld>
</file>

<file path=ppt/theme/theme1.xml><?xml version="1.0" encoding="utf-8"?>
<a:theme xmlns:a="http://schemas.openxmlformats.org/drawingml/2006/main" name="Infogain Theme">
  <a:themeElements>
    <a:clrScheme name="Infogain">
      <a:dk1>
        <a:sysClr val="windowText" lastClr="000000"/>
      </a:dk1>
      <a:lt1>
        <a:sysClr val="window" lastClr="FFFFFF"/>
      </a:lt1>
      <a:dk2>
        <a:srgbClr val="4CA88A"/>
      </a:dk2>
      <a:lt2>
        <a:srgbClr val="00A9DA"/>
      </a:lt2>
      <a:accent1>
        <a:srgbClr val="E7513C"/>
      </a:accent1>
      <a:accent2>
        <a:srgbClr val="313437"/>
      </a:accent2>
      <a:accent3>
        <a:srgbClr val="5B719A"/>
      </a:accent3>
      <a:accent4>
        <a:srgbClr val="006BB1"/>
      </a:accent4>
      <a:accent5>
        <a:srgbClr val="174276"/>
      </a:accent5>
      <a:accent6>
        <a:srgbClr val="B0B2B5"/>
      </a:accent6>
      <a:hlink>
        <a:srgbClr val="0000FF"/>
      </a:hlink>
      <a:folHlink>
        <a:srgbClr val="800080"/>
      </a:folHlink>
    </a:clrScheme>
    <a:fontScheme name="Custom 11">
      <a:majorFont>
        <a:latin typeface="Avenir Roman"/>
        <a:ea typeface=""/>
        <a:cs typeface=""/>
      </a:majorFont>
      <a:minorFont>
        <a:latin typeface="Avenir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768</Words>
  <Application>Microsoft Office PowerPoint</Application>
  <PresentationFormat>Custom</PresentationFormat>
  <Paragraphs>94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Roman</vt:lpstr>
      <vt:lpstr>Calibri</vt:lpstr>
      <vt:lpstr>Lato</vt:lpstr>
      <vt:lpstr>Tahoma</vt:lpstr>
      <vt:lpstr>Infogain Theme</vt:lpstr>
      <vt:lpstr> API Documentation using Swagger2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title of the presentation here…</dc:title>
  <dc:creator/>
  <cp:lastModifiedBy/>
  <cp:revision>2</cp:revision>
  <dcterms:created xsi:type="dcterms:W3CDTF">2018-12-27T14:15:46Z</dcterms:created>
  <dcterms:modified xsi:type="dcterms:W3CDTF">2020-06-13T23:03:11Z</dcterms:modified>
</cp:coreProperties>
</file>

<file path=docProps/thumbnail.jpeg>
</file>